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6" r:id="rId11"/>
    <p:sldId id="272" r:id="rId12"/>
    <p:sldId id="261" r:id="rId13"/>
    <p:sldId id="26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88EB-B97B-4C0B-8414-88B25FE90E19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0981-B67B-437A-8F1E-6BD927BC6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8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88EB-B97B-4C0B-8414-88B25FE90E19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0981-B67B-437A-8F1E-6BD927BC6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6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585;&#3619;&#3632;&#3607;&#3619;&#3623;&#3591;&#3626;&#3634;&#3608;&#3634;&#3619;&#3603;&#3626;&#3640;&#3586;%20(&#3593;&#3610;&#3633;&#3610;&#3607;&#3637;&#3656;%2019%20)%20&#3614;.&#3624;.%202553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60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+mn-cs"/>
              </a:rPr>
              <a:t>...กฎหมาย และมาตรการที่เกี่ยวข้อง</a:t>
            </a:r>
            <a:r>
              <a:rPr lang="th-TH" sz="6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+mn-cs"/>
              </a:rPr>
              <a:t/>
            </a:r>
            <a:br>
              <a:rPr lang="th-TH" sz="6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+mn-cs"/>
              </a:rPr>
            </a:br>
            <a:r>
              <a:rPr lang="th-TH" sz="4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+mn-cs"/>
              </a:rPr>
              <a:t>ในการสร้างสิ่งแวดล้อมปลอดบุหรี่</a:t>
            </a:r>
            <a:endParaRPr lang="th-TH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48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hlinkClick r:id="rId2" action="ppaction://hlinkfile"/>
              </a:rPr>
              <a:t>ประกาศกระทรวงสาธารณสุข (ฉบับที่ 19 ) พ.ศ. 2553.</a:t>
            </a:r>
            <a:r>
              <a:rPr lang="en-US" dirty="0" smtClean="0">
                <a:hlinkClick r:id="rId2" action="ppaction://hlinkfile"/>
              </a:rPr>
              <a:t>pdf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9324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9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5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8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82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82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5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4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57158" y="3857628"/>
            <a:ext cx="8358246" cy="1714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924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6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6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5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...กฎหมาย และมาตรการที่เกี่ยวข้อง ในการสร้างสิ่งแวดล้อมปลอดบุหรี่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ประกาศกระทรวงสาธารณสุข (ฉบับที่ 19 ) พ.ศ. 2553.pdf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...กฎหมาย และมาตรการที่เกี่ยวข้อง ในการสร้างสิ่งแวดล้อมปลอดบุหรี่</dc:title>
  <dc:creator>User</dc:creator>
  <cp:lastModifiedBy>HP</cp:lastModifiedBy>
  <cp:revision>6</cp:revision>
  <dcterms:created xsi:type="dcterms:W3CDTF">2015-12-24T18:30:37Z</dcterms:created>
  <dcterms:modified xsi:type="dcterms:W3CDTF">2015-12-25T05:14:07Z</dcterms:modified>
</cp:coreProperties>
</file>