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64" r:id="rId5"/>
    <p:sldId id="259" r:id="rId6"/>
    <p:sldId id="265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99"/>
    <a:srgbClr val="00CC99"/>
    <a:srgbClr val="017D5D"/>
    <a:srgbClr val="33CCCC"/>
    <a:srgbClr val="20B1F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7D769E-F4E4-43F4-9792-9B7C07EF7208}" type="doc">
      <dgm:prSet loTypeId="urn:microsoft.com/office/officeart/2005/8/layout/h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5F78625D-8A47-4E5F-B2E0-8AEF21559AC8}">
      <dgm:prSet phldrT="[ข้อความ]" custT="1"/>
      <dgm:spPr/>
      <dgm:t>
        <a:bodyPr/>
        <a:lstStyle/>
        <a:p>
          <a:r>
            <a:rPr lang="th-TH" sz="3600" b="1" dirty="0" smtClean="0"/>
            <a:t>1</a:t>
          </a:r>
          <a:endParaRPr lang="en-US" sz="3600" b="1" dirty="0"/>
        </a:p>
      </dgm:t>
    </dgm:pt>
    <dgm:pt modelId="{9EE078CF-4EF4-41A1-9D0E-72936769F368}" type="parTrans" cxnId="{365F88BF-5FE6-47BE-9768-C1CF1D0349FA}">
      <dgm:prSet/>
      <dgm:spPr/>
      <dgm:t>
        <a:bodyPr/>
        <a:lstStyle/>
        <a:p>
          <a:endParaRPr lang="en-US"/>
        </a:p>
      </dgm:t>
    </dgm:pt>
    <dgm:pt modelId="{0DCCF168-7B5B-4711-AD29-4845348F385C}" type="sibTrans" cxnId="{365F88BF-5FE6-47BE-9768-C1CF1D0349FA}">
      <dgm:prSet/>
      <dgm:spPr/>
      <dgm:t>
        <a:bodyPr/>
        <a:lstStyle/>
        <a:p>
          <a:endParaRPr lang="en-US"/>
        </a:p>
      </dgm:t>
    </dgm:pt>
    <dgm:pt modelId="{A60D9A40-E193-4704-9033-9D4921977FB2}">
      <dgm:prSet phldrT="[ข้อความ]" custT="1"/>
      <dgm:spPr/>
      <dgm:t>
        <a:bodyPr/>
        <a:lstStyle/>
        <a:p>
          <a:r>
            <a:rPr lang="th-TH" sz="2400" dirty="0" smtClean="0"/>
            <a:t>พัฒนารูปแบบ แนวทางสนับสนุนให้มีการจัดการโรคไม่ติดต่อในสถานประกอบการ ที่ดำเนินการได้ต่อเนื่อง เกิดประสิทธิผล</a:t>
          </a:r>
          <a:endParaRPr lang="en-US" sz="2400" dirty="0"/>
        </a:p>
      </dgm:t>
    </dgm:pt>
    <dgm:pt modelId="{08EFBD3D-3868-45B5-AB55-EAA1B42BA245}" type="parTrans" cxnId="{CFF93A8F-C84C-49A0-A504-49614F28B962}">
      <dgm:prSet/>
      <dgm:spPr/>
      <dgm:t>
        <a:bodyPr/>
        <a:lstStyle/>
        <a:p>
          <a:endParaRPr lang="en-US"/>
        </a:p>
      </dgm:t>
    </dgm:pt>
    <dgm:pt modelId="{B133EDBF-2222-4B98-A244-7D7D7FDE6D01}" type="sibTrans" cxnId="{CFF93A8F-C84C-49A0-A504-49614F28B962}">
      <dgm:prSet/>
      <dgm:spPr/>
      <dgm:t>
        <a:bodyPr/>
        <a:lstStyle/>
        <a:p>
          <a:endParaRPr lang="en-US"/>
        </a:p>
      </dgm:t>
    </dgm:pt>
    <dgm:pt modelId="{E4DABA48-14E0-4DC9-87C4-3F2728AE3E0D}">
      <dgm:prSet phldrT="[ข้อความ]" custT="1"/>
      <dgm:spPr/>
      <dgm:t>
        <a:bodyPr/>
        <a:lstStyle/>
        <a:p>
          <a:r>
            <a:rPr lang="th-TH" sz="3600" b="1" dirty="0" smtClean="0"/>
            <a:t>2</a:t>
          </a:r>
          <a:endParaRPr lang="en-US" sz="3600" b="1" dirty="0"/>
        </a:p>
      </dgm:t>
    </dgm:pt>
    <dgm:pt modelId="{CBC36413-F209-4075-A071-36B9C0169CF5}" type="parTrans" cxnId="{2F7D6F59-9301-409B-83B9-C72FEEB2B5BA}">
      <dgm:prSet/>
      <dgm:spPr/>
      <dgm:t>
        <a:bodyPr/>
        <a:lstStyle/>
        <a:p>
          <a:endParaRPr lang="en-US"/>
        </a:p>
      </dgm:t>
    </dgm:pt>
    <dgm:pt modelId="{F007568E-9BDB-40A2-8DAC-9D2AD0018F93}" type="sibTrans" cxnId="{2F7D6F59-9301-409B-83B9-C72FEEB2B5BA}">
      <dgm:prSet/>
      <dgm:spPr/>
      <dgm:t>
        <a:bodyPr/>
        <a:lstStyle/>
        <a:p>
          <a:endParaRPr lang="en-US"/>
        </a:p>
      </dgm:t>
    </dgm:pt>
    <dgm:pt modelId="{0116C856-EBE7-44C2-B94A-5571B0A7FFDE}">
      <dgm:prSet phldrT="[ข้อความ]" custT="1"/>
      <dgm:spPr/>
      <dgm:t>
        <a:bodyPr/>
        <a:lstStyle/>
        <a:p>
          <a:r>
            <a:rPr lang="th-TH" sz="2400" dirty="0" smtClean="0"/>
            <a:t>พัฒนาข้อเสนอเชิงนโยบาย ในการพัฒนา การจัดการโรคไม่ติดต่อสำหรับวัยทำงาน ที่ปฏิบัติการเป็นสถานประกอบการ  </a:t>
          </a:r>
          <a:endParaRPr lang="en-US" sz="2400" dirty="0"/>
        </a:p>
      </dgm:t>
    </dgm:pt>
    <dgm:pt modelId="{B01D370B-6F24-4B1F-A319-93C655E173B2}" type="parTrans" cxnId="{BE49B889-38E4-45EC-B1B5-5E4178E3C2AA}">
      <dgm:prSet/>
      <dgm:spPr/>
      <dgm:t>
        <a:bodyPr/>
        <a:lstStyle/>
        <a:p>
          <a:endParaRPr lang="en-US"/>
        </a:p>
      </dgm:t>
    </dgm:pt>
    <dgm:pt modelId="{683204E6-B89A-48B5-B928-D9E17D4FEBE6}" type="sibTrans" cxnId="{BE49B889-38E4-45EC-B1B5-5E4178E3C2AA}">
      <dgm:prSet/>
      <dgm:spPr/>
      <dgm:t>
        <a:bodyPr/>
        <a:lstStyle/>
        <a:p>
          <a:endParaRPr lang="en-US"/>
        </a:p>
      </dgm:t>
    </dgm:pt>
    <dgm:pt modelId="{3B60FC1D-EFFC-4209-9110-7804F881C209}">
      <dgm:prSet phldrT="[ข้อความ]" custT="1"/>
      <dgm:spPr/>
      <dgm:t>
        <a:bodyPr/>
        <a:lstStyle/>
        <a:p>
          <a:r>
            <a:rPr lang="th-TH" sz="3600" b="1" dirty="0" smtClean="0"/>
            <a:t>3</a:t>
          </a:r>
          <a:endParaRPr lang="en-US" sz="3600" b="1" dirty="0"/>
        </a:p>
      </dgm:t>
    </dgm:pt>
    <dgm:pt modelId="{CA43DF9A-A86F-47F8-9AB8-3791DB8DCA0F}" type="parTrans" cxnId="{048C8B73-5609-4419-8CCE-3B16BB7AB019}">
      <dgm:prSet/>
      <dgm:spPr/>
      <dgm:t>
        <a:bodyPr/>
        <a:lstStyle/>
        <a:p>
          <a:endParaRPr lang="en-US"/>
        </a:p>
      </dgm:t>
    </dgm:pt>
    <dgm:pt modelId="{FB4CDAC0-9180-480D-AD03-458CA20F1736}" type="sibTrans" cxnId="{048C8B73-5609-4419-8CCE-3B16BB7AB019}">
      <dgm:prSet/>
      <dgm:spPr/>
      <dgm:t>
        <a:bodyPr/>
        <a:lstStyle/>
        <a:p>
          <a:endParaRPr lang="en-US"/>
        </a:p>
      </dgm:t>
    </dgm:pt>
    <dgm:pt modelId="{454E8540-AC71-431B-8D97-20B91F4CAA10}">
      <dgm:prSet phldrT="[ข้อความ]" custT="1"/>
      <dgm:spPr/>
      <dgm:t>
        <a:bodyPr/>
        <a:lstStyle/>
        <a:p>
          <a:r>
            <a:rPr lang="th-TH" sz="2400" dirty="0" smtClean="0"/>
            <a:t>พัฒนาข้อเสนอการจัดการ</a:t>
          </a:r>
          <a:r>
            <a:rPr lang="en-US" sz="2400" dirty="0" smtClean="0"/>
            <a:t> </a:t>
          </a:r>
          <a:r>
            <a:rPr lang="th-TH" sz="2400" dirty="0" smtClean="0"/>
            <a:t>เพื่อ</a:t>
          </a:r>
          <a:r>
            <a:rPr lang="th-TH" sz="2400" dirty="0" err="1" smtClean="0"/>
            <a:t>บูรณา</a:t>
          </a:r>
          <a:r>
            <a:rPr lang="th-TH" sz="2400" dirty="0" smtClean="0"/>
            <a:t>การงานจัดการโรคไม่ติดต่อกับงานอาชีวอนามัย และการจัดสวัสดิการและสุขภาพ สำหรับกลุ่มแรงงาน </a:t>
          </a:r>
          <a:endParaRPr lang="en-US" sz="2400" dirty="0"/>
        </a:p>
      </dgm:t>
    </dgm:pt>
    <dgm:pt modelId="{48B5FE2A-7E7E-4D71-9F05-F0EF92B060D7}" type="parTrans" cxnId="{2347F108-38B1-4316-990B-1536797CF692}">
      <dgm:prSet/>
      <dgm:spPr/>
      <dgm:t>
        <a:bodyPr/>
        <a:lstStyle/>
        <a:p>
          <a:endParaRPr lang="en-US"/>
        </a:p>
      </dgm:t>
    </dgm:pt>
    <dgm:pt modelId="{3AD45324-A057-4163-A4C3-731AA8CB1A87}" type="sibTrans" cxnId="{2347F108-38B1-4316-990B-1536797CF692}">
      <dgm:prSet/>
      <dgm:spPr/>
      <dgm:t>
        <a:bodyPr/>
        <a:lstStyle/>
        <a:p>
          <a:endParaRPr lang="en-US"/>
        </a:p>
      </dgm:t>
    </dgm:pt>
    <dgm:pt modelId="{B25559DC-DFD0-43A9-9CF8-232859BAECA2}" type="pres">
      <dgm:prSet presAssocID="{947D769E-F4E4-43F4-9792-9B7C07EF72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2CEB0C-4F73-498E-87EF-A28C1F0B4104}" type="pres">
      <dgm:prSet presAssocID="{5F78625D-8A47-4E5F-B2E0-8AEF21559AC8}" presName="composite" presStyleCnt="0"/>
      <dgm:spPr/>
    </dgm:pt>
    <dgm:pt modelId="{11F442E2-3D60-4FF5-B7A3-D2CAC211F6D0}" type="pres">
      <dgm:prSet presAssocID="{5F78625D-8A47-4E5F-B2E0-8AEF21559AC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F2D1EF-76D4-4FD0-B4FE-EB2FC3260029}" type="pres">
      <dgm:prSet presAssocID="{5F78625D-8A47-4E5F-B2E0-8AEF21559AC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119ED9-9CD7-4AA7-A9D7-3D516F2DFC69}" type="pres">
      <dgm:prSet presAssocID="{0DCCF168-7B5B-4711-AD29-4845348F385C}" presName="space" presStyleCnt="0"/>
      <dgm:spPr/>
    </dgm:pt>
    <dgm:pt modelId="{1BAA6095-1EE0-4E2A-A8A0-56119567F237}" type="pres">
      <dgm:prSet presAssocID="{E4DABA48-14E0-4DC9-87C4-3F2728AE3E0D}" presName="composite" presStyleCnt="0"/>
      <dgm:spPr/>
    </dgm:pt>
    <dgm:pt modelId="{5FD6AF9F-360F-4F11-8D01-D04F5A23604E}" type="pres">
      <dgm:prSet presAssocID="{E4DABA48-14E0-4DC9-87C4-3F2728AE3E0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A5CBB0-57E5-4469-BCEE-21FF833937F0}" type="pres">
      <dgm:prSet presAssocID="{E4DABA48-14E0-4DC9-87C4-3F2728AE3E0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BBE902-57EC-4F9D-9CC2-0DD0C8477197}" type="pres">
      <dgm:prSet presAssocID="{F007568E-9BDB-40A2-8DAC-9D2AD0018F93}" presName="space" presStyleCnt="0"/>
      <dgm:spPr/>
    </dgm:pt>
    <dgm:pt modelId="{983756B4-056A-4C1D-8FAB-CBCF43B959DB}" type="pres">
      <dgm:prSet presAssocID="{3B60FC1D-EFFC-4209-9110-7804F881C209}" presName="composite" presStyleCnt="0"/>
      <dgm:spPr/>
    </dgm:pt>
    <dgm:pt modelId="{502F260F-257C-4E90-89D9-1668F68B636C}" type="pres">
      <dgm:prSet presAssocID="{3B60FC1D-EFFC-4209-9110-7804F881C20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B42F0E-D575-4125-AAF8-6A618D3934A0}" type="pres">
      <dgm:prSet presAssocID="{3B60FC1D-EFFC-4209-9110-7804F881C20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F817A6-E551-46AF-9721-3C7B3A990B89}" type="presOf" srcId="{454E8540-AC71-431B-8D97-20B91F4CAA10}" destId="{02B42F0E-D575-4125-AAF8-6A618D3934A0}" srcOrd="0" destOrd="0" presId="urn:microsoft.com/office/officeart/2005/8/layout/hList1"/>
    <dgm:cxn modelId="{12DCCC90-AA00-4FE7-B814-5B08A51478D2}" type="presOf" srcId="{947D769E-F4E4-43F4-9792-9B7C07EF7208}" destId="{B25559DC-DFD0-43A9-9CF8-232859BAECA2}" srcOrd="0" destOrd="0" presId="urn:microsoft.com/office/officeart/2005/8/layout/hList1"/>
    <dgm:cxn modelId="{CFF93A8F-C84C-49A0-A504-49614F28B962}" srcId="{5F78625D-8A47-4E5F-B2E0-8AEF21559AC8}" destId="{A60D9A40-E193-4704-9033-9D4921977FB2}" srcOrd="0" destOrd="0" parTransId="{08EFBD3D-3868-45B5-AB55-EAA1B42BA245}" sibTransId="{B133EDBF-2222-4B98-A244-7D7D7FDE6D01}"/>
    <dgm:cxn modelId="{90284CC7-172A-4EE8-A496-8375D71F30E1}" type="presOf" srcId="{0116C856-EBE7-44C2-B94A-5571B0A7FFDE}" destId="{93A5CBB0-57E5-4469-BCEE-21FF833937F0}" srcOrd="0" destOrd="0" presId="urn:microsoft.com/office/officeart/2005/8/layout/hList1"/>
    <dgm:cxn modelId="{B3963427-20C9-42E8-A81D-7DB9EA9D83D8}" type="presOf" srcId="{3B60FC1D-EFFC-4209-9110-7804F881C209}" destId="{502F260F-257C-4E90-89D9-1668F68B636C}" srcOrd="0" destOrd="0" presId="urn:microsoft.com/office/officeart/2005/8/layout/hList1"/>
    <dgm:cxn modelId="{2F7D6F59-9301-409B-83B9-C72FEEB2B5BA}" srcId="{947D769E-F4E4-43F4-9792-9B7C07EF7208}" destId="{E4DABA48-14E0-4DC9-87C4-3F2728AE3E0D}" srcOrd="1" destOrd="0" parTransId="{CBC36413-F209-4075-A071-36B9C0169CF5}" sibTransId="{F007568E-9BDB-40A2-8DAC-9D2AD0018F93}"/>
    <dgm:cxn modelId="{BE49B889-38E4-45EC-B1B5-5E4178E3C2AA}" srcId="{E4DABA48-14E0-4DC9-87C4-3F2728AE3E0D}" destId="{0116C856-EBE7-44C2-B94A-5571B0A7FFDE}" srcOrd="0" destOrd="0" parTransId="{B01D370B-6F24-4B1F-A319-93C655E173B2}" sibTransId="{683204E6-B89A-48B5-B928-D9E17D4FEBE6}"/>
    <dgm:cxn modelId="{9FE24CC5-B5C8-4A8F-9891-81B2827CCD5D}" type="presOf" srcId="{A60D9A40-E193-4704-9033-9D4921977FB2}" destId="{9DF2D1EF-76D4-4FD0-B4FE-EB2FC3260029}" srcOrd="0" destOrd="0" presId="urn:microsoft.com/office/officeart/2005/8/layout/hList1"/>
    <dgm:cxn modelId="{048C8B73-5609-4419-8CCE-3B16BB7AB019}" srcId="{947D769E-F4E4-43F4-9792-9B7C07EF7208}" destId="{3B60FC1D-EFFC-4209-9110-7804F881C209}" srcOrd="2" destOrd="0" parTransId="{CA43DF9A-A86F-47F8-9AB8-3791DB8DCA0F}" sibTransId="{FB4CDAC0-9180-480D-AD03-458CA20F1736}"/>
    <dgm:cxn modelId="{365F88BF-5FE6-47BE-9768-C1CF1D0349FA}" srcId="{947D769E-F4E4-43F4-9792-9B7C07EF7208}" destId="{5F78625D-8A47-4E5F-B2E0-8AEF21559AC8}" srcOrd="0" destOrd="0" parTransId="{9EE078CF-4EF4-41A1-9D0E-72936769F368}" sibTransId="{0DCCF168-7B5B-4711-AD29-4845348F385C}"/>
    <dgm:cxn modelId="{2347F108-38B1-4316-990B-1536797CF692}" srcId="{3B60FC1D-EFFC-4209-9110-7804F881C209}" destId="{454E8540-AC71-431B-8D97-20B91F4CAA10}" srcOrd="0" destOrd="0" parTransId="{48B5FE2A-7E7E-4D71-9F05-F0EF92B060D7}" sibTransId="{3AD45324-A057-4163-A4C3-731AA8CB1A87}"/>
    <dgm:cxn modelId="{E14DA169-E673-44C4-9346-1E9762C94539}" type="presOf" srcId="{5F78625D-8A47-4E5F-B2E0-8AEF21559AC8}" destId="{11F442E2-3D60-4FF5-B7A3-D2CAC211F6D0}" srcOrd="0" destOrd="0" presId="urn:microsoft.com/office/officeart/2005/8/layout/hList1"/>
    <dgm:cxn modelId="{CE218443-A541-419F-9413-EEACDA9D708F}" type="presOf" srcId="{E4DABA48-14E0-4DC9-87C4-3F2728AE3E0D}" destId="{5FD6AF9F-360F-4F11-8D01-D04F5A23604E}" srcOrd="0" destOrd="0" presId="urn:microsoft.com/office/officeart/2005/8/layout/hList1"/>
    <dgm:cxn modelId="{9768B480-83C3-4960-A4FD-EC1B6E34E263}" type="presParOf" srcId="{B25559DC-DFD0-43A9-9CF8-232859BAECA2}" destId="{FA2CEB0C-4F73-498E-87EF-A28C1F0B4104}" srcOrd="0" destOrd="0" presId="urn:microsoft.com/office/officeart/2005/8/layout/hList1"/>
    <dgm:cxn modelId="{D9CB690F-69D8-4097-B9E2-99CBE3CB21C6}" type="presParOf" srcId="{FA2CEB0C-4F73-498E-87EF-A28C1F0B4104}" destId="{11F442E2-3D60-4FF5-B7A3-D2CAC211F6D0}" srcOrd="0" destOrd="0" presId="urn:microsoft.com/office/officeart/2005/8/layout/hList1"/>
    <dgm:cxn modelId="{B670CDF7-9718-4899-99E2-FBE914F07FE7}" type="presParOf" srcId="{FA2CEB0C-4F73-498E-87EF-A28C1F0B4104}" destId="{9DF2D1EF-76D4-4FD0-B4FE-EB2FC3260029}" srcOrd="1" destOrd="0" presId="urn:microsoft.com/office/officeart/2005/8/layout/hList1"/>
    <dgm:cxn modelId="{59951A10-1274-43DF-B73A-CA091518C14C}" type="presParOf" srcId="{B25559DC-DFD0-43A9-9CF8-232859BAECA2}" destId="{97119ED9-9CD7-4AA7-A9D7-3D516F2DFC69}" srcOrd="1" destOrd="0" presId="urn:microsoft.com/office/officeart/2005/8/layout/hList1"/>
    <dgm:cxn modelId="{0E35CFC6-AA71-4EFA-B8AA-B0AB9506296C}" type="presParOf" srcId="{B25559DC-DFD0-43A9-9CF8-232859BAECA2}" destId="{1BAA6095-1EE0-4E2A-A8A0-56119567F237}" srcOrd="2" destOrd="0" presId="urn:microsoft.com/office/officeart/2005/8/layout/hList1"/>
    <dgm:cxn modelId="{A5C3153B-8F3D-4661-B492-A03D383B1160}" type="presParOf" srcId="{1BAA6095-1EE0-4E2A-A8A0-56119567F237}" destId="{5FD6AF9F-360F-4F11-8D01-D04F5A23604E}" srcOrd="0" destOrd="0" presId="urn:microsoft.com/office/officeart/2005/8/layout/hList1"/>
    <dgm:cxn modelId="{3DA90C04-DE27-47DE-A4FF-3109DEA6D129}" type="presParOf" srcId="{1BAA6095-1EE0-4E2A-A8A0-56119567F237}" destId="{93A5CBB0-57E5-4469-BCEE-21FF833937F0}" srcOrd="1" destOrd="0" presId="urn:microsoft.com/office/officeart/2005/8/layout/hList1"/>
    <dgm:cxn modelId="{89DAC3B9-2FC3-449F-A008-AAD81B7310DA}" type="presParOf" srcId="{B25559DC-DFD0-43A9-9CF8-232859BAECA2}" destId="{D9BBE902-57EC-4F9D-9CC2-0DD0C8477197}" srcOrd="3" destOrd="0" presId="urn:microsoft.com/office/officeart/2005/8/layout/hList1"/>
    <dgm:cxn modelId="{6FE05C73-4288-4845-A007-62B52C6AB15F}" type="presParOf" srcId="{B25559DC-DFD0-43A9-9CF8-232859BAECA2}" destId="{983756B4-056A-4C1D-8FAB-CBCF43B959DB}" srcOrd="4" destOrd="0" presId="urn:microsoft.com/office/officeart/2005/8/layout/hList1"/>
    <dgm:cxn modelId="{DA8AB95E-EBC8-4BC1-B41F-801A8FC26161}" type="presParOf" srcId="{983756B4-056A-4C1D-8FAB-CBCF43B959DB}" destId="{502F260F-257C-4E90-89D9-1668F68B636C}" srcOrd="0" destOrd="0" presId="urn:microsoft.com/office/officeart/2005/8/layout/hList1"/>
    <dgm:cxn modelId="{6CF1ED0C-F748-4FEC-8273-0180255B69E8}" type="presParOf" srcId="{983756B4-056A-4C1D-8FAB-CBCF43B959DB}" destId="{02B42F0E-D575-4125-AAF8-6A618D3934A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7D769E-F4E4-43F4-9792-9B7C07EF7208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F78625D-8A47-4E5F-B2E0-8AEF21559AC8}">
      <dgm:prSet phldrT="[ข้อความ]" custT="1"/>
      <dgm:spPr/>
      <dgm:t>
        <a:bodyPr anchor="t"/>
        <a:lstStyle/>
        <a:p>
          <a:pPr algn="ctr"/>
          <a:r>
            <a:rPr lang="th-TH" sz="2400" b="1" dirty="0" smtClean="0"/>
            <a:t>1</a:t>
          </a:r>
          <a:endParaRPr lang="en-US" sz="2400" b="1" dirty="0"/>
        </a:p>
      </dgm:t>
    </dgm:pt>
    <dgm:pt modelId="{9EE078CF-4EF4-41A1-9D0E-72936769F368}" type="parTrans" cxnId="{365F88BF-5FE6-47BE-9768-C1CF1D0349FA}">
      <dgm:prSet/>
      <dgm:spPr/>
      <dgm:t>
        <a:bodyPr/>
        <a:lstStyle/>
        <a:p>
          <a:endParaRPr lang="en-US"/>
        </a:p>
      </dgm:t>
    </dgm:pt>
    <dgm:pt modelId="{0DCCF168-7B5B-4711-AD29-4845348F385C}" type="sibTrans" cxnId="{365F88BF-5FE6-47BE-9768-C1CF1D0349FA}">
      <dgm:prSet/>
      <dgm:spPr/>
      <dgm:t>
        <a:bodyPr/>
        <a:lstStyle/>
        <a:p>
          <a:endParaRPr lang="en-US"/>
        </a:p>
      </dgm:t>
    </dgm:pt>
    <dgm:pt modelId="{3B60FC1D-EFFC-4209-9110-7804F881C209}">
      <dgm:prSet phldrT="[ข้อความ]" custT="1"/>
      <dgm:spPr/>
      <dgm:t>
        <a:bodyPr anchor="t"/>
        <a:lstStyle/>
        <a:p>
          <a:pPr algn="ctr"/>
          <a:r>
            <a:rPr lang="th-TH" sz="2400" b="1" dirty="0" smtClean="0"/>
            <a:t>3</a:t>
          </a:r>
          <a:endParaRPr lang="en-US" sz="2400" b="1" dirty="0"/>
        </a:p>
      </dgm:t>
    </dgm:pt>
    <dgm:pt modelId="{CA43DF9A-A86F-47F8-9AB8-3791DB8DCA0F}" type="parTrans" cxnId="{048C8B73-5609-4419-8CCE-3B16BB7AB019}">
      <dgm:prSet/>
      <dgm:spPr/>
      <dgm:t>
        <a:bodyPr/>
        <a:lstStyle/>
        <a:p>
          <a:endParaRPr lang="en-US"/>
        </a:p>
      </dgm:t>
    </dgm:pt>
    <dgm:pt modelId="{FB4CDAC0-9180-480D-AD03-458CA20F1736}" type="sibTrans" cxnId="{048C8B73-5609-4419-8CCE-3B16BB7AB019}">
      <dgm:prSet/>
      <dgm:spPr/>
      <dgm:t>
        <a:bodyPr/>
        <a:lstStyle/>
        <a:p>
          <a:endParaRPr lang="en-US"/>
        </a:p>
      </dgm:t>
    </dgm:pt>
    <dgm:pt modelId="{B3B8C34A-787B-4DEF-9FAE-E06520D2190E}">
      <dgm:prSet phldrT="[ข้อความ]" custT="1"/>
      <dgm:spPr/>
      <dgm:t>
        <a:bodyPr anchor="t"/>
        <a:lstStyle/>
        <a:p>
          <a:pPr algn="ctr"/>
          <a:r>
            <a:rPr lang="th-TH" sz="2400" b="1" dirty="0" smtClean="0"/>
            <a:t>5</a:t>
          </a:r>
          <a:endParaRPr lang="en-US" sz="2400" b="1" dirty="0"/>
        </a:p>
      </dgm:t>
    </dgm:pt>
    <dgm:pt modelId="{AA7BE36F-6F23-47D5-AD1E-9DA7AC919D6D}" type="parTrans" cxnId="{18ABE257-2EF3-4ECD-90CB-C9AF59AA18AE}">
      <dgm:prSet/>
      <dgm:spPr/>
      <dgm:t>
        <a:bodyPr/>
        <a:lstStyle/>
        <a:p>
          <a:endParaRPr lang="en-US"/>
        </a:p>
      </dgm:t>
    </dgm:pt>
    <dgm:pt modelId="{5E1289C6-03CD-4BCF-A2C0-B524F2DA23FA}" type="sibTrans" cxnId="{18ABE257-2EF3-4ECD-90CB-C9AF59AA18AE}">
      <dgm:prSet/>
      <dgm:spPr/>
      <dgm:t>
        <a:bodyPr/>
        <a:lstStyle/>
        <a:p>
          <a:endParaRPr lang="en-US"/>
        </a:p>
      </dgm:t>
    </dgm:pt>
    <dgm:pt modelId="{0CA4CF6D-CC26-4260-8751-DCEC35503952}">
      <dgm:prSet phldrT="[ข้อความ]" custT="1"/>
      <dgm:spPr/>
      <dgm:t>
        <a:bodyPr anchor="t"/>
        <a:lstStyle/>
        <a:p>
          <a:pPr algn="ctr"/>
          <a:r>
            <a:rPr lang="th-TH" sz="2400" b="1" dirty="0" smtClean="0"/>
            <a:t>2</a:t>
          </a:r>
          <a:endParaRPr lang="en-US" sz="2400" b="1" dirty="0"/>
        </a:p>
      </dgm:t>
    </dgm:pt>
    <dgm:pt modelId="{CE49E50B-CDA1-4FCD-9BCB-9A5A88EC7B85}" type="parTrans" cxnId="{17F5954D-AF22-481B-B2EB-D02240A628EA}">
      <dgm:prSet/>
      <dgm:spPr/>
      <dgm:t>
        <a:bodyPr/>
        <a:lstStyle/>
        <a:p>
          <a:endParaRPr lang="en-US"/>
        </a:p>
      </dgm:t>
    </dgm:pt>
    <dgm:pt modelId="{68A8CF3B-1A38-40E7-ADC0-70362BE49962}" type="sibTrans" cxnId="{17F5954D-AF22-481B-B2EB-D02240A628EA}">
      <dgm:prSet/>
      <dgm:spPr/>
      <dgm:t>
        <a:bodyPr/>
        <a:lstStyle/>
        <a:p>
          <a:endParaRPr lang="en-US"/>
        </a:p>
      </dgm:t>
    </dgm:pt>
    <dgm:pt modelId="{D6B691A2-C137-449D-89D2-5EA5A25D0AFA}">
      <dgm:prSet phldrT="[ข้อความ]" custT="1"/>
      <dgm:spPr/>
      <dgm:t>
        <a:bodyPr anchor="t"/>
        <a:lstStyle/>
        <a:p>
          <a:pPr algn="l"/>
          <a:r>
            <a:rPr lang="th-TH" sz="2400" dirty="0" smtClean="0"/>
            <a:t>เพื่อศึกษาสถานการณ์สุขภาพของกลุ่มแรงงาน และปัจจัยเสี่ยงที่เกี่ยวข้องกับ</a:t>
          </a:r>
          <a:br>
            <a:rPr lang="th-TH" sz="2400" dirty="0" smtClean="0"/>
          </a:br>
          <a:r>
            <a:rPr lang="th-TH" sz="2400" dirty="0" smtClean="0"/>
            <a:t>การเกิดโรคไม่ติดต่อ</a:t>
          </a:r>
          <a:endParaRPr lang="en-US" sz="2400" dirty="0"/>
        </a:p>
      </dgm:t>
    </dgm:pt>
    <dgm:pt modelId="{353191BD-463C-4CD0-917F-302FC861CAB8}" type="parTrans" cxnId="{90B81DD4-AEF7-44C0-AA85-883DB538CF9D}">
      <dgm:prSet/>
      <dgm:spPr/>
      <dgm:t>
        <a:bodyPr/>
        <a:lstStyle/>
        <a:p>
          <a:endParaRPr lang="en-US"/>
        </a:p>
      </dgm:t>
    </dgm:pt>
    <dgm:pt modelId="{DC26D06F-F145-43C5-A260-C9A814CF7EB6}" type="sibTrans" cxnId="{90B81DD4-AEF7-44C0-AA85-883DB538CF9D}">
      <dgm:prSet/>
      <dgm:spPr/>
      <dgm:t>
        <a:bodyPr/>
        <a:lstStyle/>
        <a:p>
          <a:endParaRPr lang="en-US"/>
        </a:p>
      </dgm:t>
    </dgm:pt>
    <dgm:pt modelId="{94F4FB33-87F9-4B14-B2F8-FBC5D4561CA0}">
      <dgm:prSet phldrT="[ข้อความ]" custT="1"/>
      <dgm:spPr/>
      <dgm:t>
        <a:bodyPr anchor="t"/>
        <a:lstStyle/>
        <a:p>
          <a:pPr algn="l"/>
          <a:r>
            <a:rPr lang="th-TH" sz="2400" dirty="0" smtClean="0"/>
            <a:t>เพื่อศึกษาสถานการณ์การจัดการระบบที่เกี่ยวข้องกับการจัดการเพื่อลดเสี่ยง</a:t>
          </a:r>
          <a:r>
            <a:rPr lang="en-US" sz="2400" dirty="0" smtClean="0"/>
            <a:t/>
          </a:r>
          <a:br>
            <a:rPr lang="en-US" sz="2400" dirty="0" smtClean="0"/>
          </a:br>
          <a:r>
            <a:rPr lang="th-TH" sz="2400" dirty="0" smtClean="0"/>
            <a:t>ลดโรคไม่ติดต่อในสถานประกอบการ</a:t>
          </a:r>
          <a:br>
            <a:rPr lang="th-TH" sz="2400" dirty="0" smtClean="0"/>
          </a:br>
          <a:r>
            <a:rPr lang="th-TH" sz="2400" dirty="0" smtClean="0"/>
            <a:t>ในสถานประกอบการ </a:t>
          </a:r>
          <a:endParaRPr lang="en-US" sz="2400" dirty="0"/>
        </a:p>
      </dgm:t>
    </dgm:pt>
    <dgm:pt modelId="{093F127E-EA35-4273-AD8B-A75009BFF2F6}" type="parTrans" cxnId="{9EC3DAB3-2596-43A9-987E-BDC967EB3A75}">
      <dgm:prSet/>
      <dgm:spPr/>
      <dgm:t>
        <a:bodyPr/>
        <a:lstStyle/>
        <a:p>
          <a:endParaRPr lang="en-US"/>
        </a:p>
      </dgm:t>
    </dgm:pt>
    <dgm:pt modelId="{E77BEC91-C5E2-444F-AF64-546BC5AA939B}" type="sibTrans" cxnId="{9EC3DAB3-2596-43A9-987E-BDC967EB3A75}">
      <dgm:prSet/>
      <dgm:spPr/>
      <dgm:t>
        <a:bodyPr/>
        <a:lstStyle/>
        <a:p>
          <a:endParaRPr lang="en-US"/>
        </a:p>
      </dgm:t>
    </dgm:pt>
    <dgm:pt modelId="{E3A13560-71BE-40E6-A93F-C88F37A97289}">
      <dgm:prSet phldrT="[ข้อความ]" custT="1"/>
      <dgm:spPr/>
      <dgm:t>
        <a:bodyPr anchor="t"/>
        <a:lstStyle/>
        <a:p>
          <a:pPr algn="l"/>
          <a:r>
            <a:rPr lang="th-TH" sz="2400" dirty="0" smtClean="0"/>
            <a:t>เพื่อศึกษาระบบข้อมูล และการจัดการด้านการบริการสุขภาพที่เกี่ยวกับโรคไม่ติดต่อ</a:t>
          </a:r>
          <a:endParaRPr lang="en-US" sz="2400" dirty="0"/>
        </a:p>
      </dgm:t>
    </dgm:pt>
    <dgm:pt modelId="{C7036341-529A-49E4-8B4F-B95E3DEC70B5}" type="parTrans" cxnId="{213BE116-D6AD-4D5C-9FB1-707E2936AD76}">
      <dgm:prSet/>
      <dgm:spPr/>
      <dgm:t>
        <a:bodyPr/>
        <a:lstStyle/>
        <a:p>
          <a:endParaRPr lang="en-US"/>
        </a:p>
      </dgm:t>
    </dgm:pt>
    <dgm:pt modelId="{004F31A8-23EA-4BD8-8A12-34CF6B4C846F}" type="sibTrans" cxnId="{213BE116-D6AD-4D5C-9FB1-707E2936AD76}">
      <dgm:prSet/>
      <dgm:spPr/>
      <dgm:t>
        <a:bodyPr/>
        <a:lstStyle/>
        <a:p>
          <a:endParaRPr lang="en-US"/>
        </a:p>
      </dgm:t>
    </dgm:pt>
    <dgm:pt modelId="{AA41919C-A4C7-4DC8-B361-9E3E2667B9E0}">
      <dgm:prSet phldrT="[ข้อความ]" custT="1"/>
      <dgm:spPr/>
      <dgm:t>
        <a:bodyPr anchor="t"/>
        <a:lstStyle/>
        <a:p>
          <a:pPr algn="ctr"/>
          <a:r>
            <a:rPr lang="th-TH" sz="2400" b="1" dirty="0" smtClean="0"/>
            <a:t>4</a:t>
          </a:r>
          <a:endParaRPr lang="en-US" sz="2400" b="1" dirty="0"/>
        </a:p>
      </dgm:t>
    </dgm:pt>
    <dgm:pt modelId="{A1432DB4-D3B2-4BB3-9D91-E03A7E34BB93}" type="parTrans" cxnId="{81E0204B-737E-45C1-9A48-B5961794F5A5}">
      <dgm:prSet/>
      <dgm:spPr/>
      <dgm:t>
        <a:bodyPr/>
        <a:lstStyle/>
        <a:p>
          <a:endParaRPr lang="en-US"/>
        </a:p>
      </dgm:t>
    </dgm:pt>
    <dgm:pt modelId="{E0556A01-E83E-447F-A8BE-3EA191992A98}" type="sibTrans" cxnId="{81E0204B-737E-45C1-9A48-B5961794F5A5}">
      <dgm:prSet/>
      <dgm:spPr/>
      <dgm:t>
        <a:bodyPr/>
        <a:lstStyle/>
        <a:p>
          <a:endParaRPr lang="en-US"/>
        </a:p>
      </dgm:t>
    </dgm:pt>
    <dgm:pt modelId="{A58083F9-0FF7-43B5-ADF1-C78D37C84F52}">
      <dgm:prSet phldrT="[ข้อความ]" custT="1"/>
      <dgm:spPr/>
      <dgm:t>
        <a:bodyPr anchor="t"/>
        <a:lstStyle/>
        <a:p>
          <a:pPr algn="l"/>
          <a:r>
            <a:rPr lang="th-TH" sz="2400" dirty="0" smtClean="0"/>
            <a:t>เพื่อพัฒนาระบบสนับสนุนและพัฒนาศักยภาพผู้ให้บริการในการร่วมดำเนินงาน</a:t>
          </a:r>
          <a:r>
            <a:rPr lang="en-US" sz="2400" dirty="0" smtClean="0"/>
            <a:t/>
          </a:r>
          <a:br>
            <a:rPr lang="en-US" sz="2400" dirty="0" smtClean="0"/>
          </a:br>
          <a:r>
            <a:rPr lang="th-TH" sz="2400" dirty="0" smtClean="0"/>
            <a:t>รวมทั้งการติดตามประเมินผล</a:t>
          </a:r>
          <a:endParaRPr lang="en-US" sz="2400" dirty="0"/>
        </a:p>
      </dgm:t>
    </dgm:pt>
    <dgm:pt modelId="{FB7BE410-76FD-4F61-9214-506C1DE4ADE8}" type="parTrans" cxnId="{499674FA-BC21-45A9-979C-184B65F8B49E}">
      <dgm:prSet/>
      <dgm:spPr/>
      <dgm:t>
        <a:bodyPr/>
        <a:lstStyle/>
        <a:p>
          <a:endParaRPr lang="en-US"/>
        </a:p>
      </dgm:t>
    </dgm:pt>
    <dgm:pt modelId="{68D8920D-C661-45DF-94B5-40D99ACB3662}" type="sibTrans" cxnId="{499674FA-BC21-45A9-979C-184B65F8B49E}">
      <dgm:prSet/>
      <dgm:spPr/>
      <dgm:t>
        <a:bodyPr/>
        <a:lstStyle/>
        <a:p>
          <a:endParaRPr lang="en-US"/>
        </a:p>
      </dgm:t>
    </dgm:pt>
    <dgm:pt modelId="{5CE3C2A2-3A9D-402A-B3AF-0DB14B708677}">
      <dgm:prSet phldrT="[ข้อความ]" custT="1"/>
      <dgm:spPr/>
      <dgm:t>
        <a:bodyPr anchor="t"/>
        <a:lstStyle/>
        <a:p>
          <a:pPr algn="l"/>
          <a:r>
            <a:rPr lang="th-TH" sz="2400" dirty="0" smtClean="0"/>
            <a:t>เพื่อพัฒนาการจัดการและการประสานงานให้มีการดำเนินงานโรคไม่ติดต่อ </a:t>
          </a:r>
          <a:endParaRPr lang="en-US" sz="2400" dirty="0"/>
        </a:p>
      </dgm:t>
    </dgm:pt>
    <dgm:pt modelId="{E34E3D55-733F-4072-9963-620100379B03}" type="parTrans" cxnId="{219F72A2-380E-4ACE-A750-7111D86AF36E}">
      <dgm:prSet/>
      <dgm:spPr/>
      <dgm:t>
        <a:bodyPr/>
        <a:lstStyle/>
        <a:p>
          <a:endParaRPr lang="en-US"/>
        </a:p>
      </dgm:t>
    </dgm:pt>
    <dgm:pt modelId="{AC409C25-D040-4520-A6D9-0F48DAF1EBFF}" type="sibTrans" cxnId="{219F72A2-380E-4ACE-A750-7111D86AF36E}">
      <dgm:prSet/>
      <dgm:spPr/>
      <dgm:t>
        <a:bodyPr/>
        <a:lstStyle/>
        <a:p>
          <a:endParaRPr lang="en-US"/>
        </a:p>
      </dgm:t>
    </dgm:pt>
    <dgm:pt modelId="{475C76CF-816A-4F15-B812-0EA8EFFA5314}" type="pres">
      <dgm:prSet presAssocID="{947D769E-F4E4-43F4-9792-9B7C07EF72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7E1046-EFBE-4790-8BC6-0AEA89F37932}" type="pres">
      <dgm:prSet presAssocID="{5F78625D-8A47-4E5F-B2E0-8AEF21559AC8}" presName="composite" presStyleCnt="0"/>
      <dgm:spPr/>
    </dgm:pt>
    <dgm:pt modelId="{DA8963C1-C61D-4FEC-9FA5-332090B000EC}" type="pres">
      <dgm:prSet presAssocID="{5F78625D-8A47-4E5F-B2E0-8AEF21559AC8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8D4AE3-7F40-449D-AE2E-CEF7F5482889}" type="pres">
      <dgm:prSet presAssocID="{5F78625D-8A47-4E5F-B2E0-8AEF21559AC8}" presName="descendantText" presStyleLbl="alignAcc1" presStyleIdx="0" presStyleCnt="5" custScaleY="1325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10FC5A-3610-40C4-A5C3-7BA722F132B9}" type="pres">
      <dgm:prSet presAssocID="{0DCCF168-7B5B-4711-AD29-4845348F385C}" presName="sp" presStyleCnt="0"/>
      <dgm:spPr/>
    </dgm:pt>
    <dgm:pt modelId="{A679F365-0B98-42D4-9BDC-480D95F92CF0}" type="pres">
      <dgm:prSet presAssocID="{0CA4CF6D-CC26-4260-8751-DCEC35503952}" presName="composite" presStyleCnt="0"/>
      <dgm:spPr/>
    </dgm:pt>
    <dgm:pt modelId="{B8D96D0A-10C3-46BB-8515-EC1AB5FBBCE1}" type="pres">
      <dgm:prSet presAssocID="{0CA4CF6D-CC26-4260-8751-DCEC35503952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E34EB3-28D4-45B9-920F-4B9965214340}" type="pres">
      <dgm:prSet presAssocID="{0CA4CF6D-CC26-4260-8751-DCEC35503952}" presName="descendantText" presStyleLbl="alignAcc1" presStyleIdx="1" presStyleCnt="5" custScaleY="1226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57F40-9378-4303-B2B4-A97E0A74F151}" type="pres">
      <dgm:prSet presAssocID="{68A8CF3B-1A38-40E7-ADC0-70362BE49962}" presName="sp" presStyleCnt="0"/>
      <dgm:spPr/>
    </dgm:pt>
    <dgm:pt modelId="{F9BEACAC-448D-4E59-8A79-950110CADB92}" type="pres">
      <dgm:prSet presAssocID="{3B60FC1D-EFFC-4209-9110-7804F881C209}" presName="composite" presStyleCnt="0"/>
      <dgm:spPr/>
    </dgm:pt>
    <dgm:pt modelId="{45D522FD-3E97-474F-AD00-D316B46073F1}" type="pres">
      <dgm:prSet presAssocID="{3B60FC1D-EFFC-4209-9110-7804F881C209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374854-221B-40F5-84C3-0510C7321054}" type="pres">
      <dgm:prSet presAssocID="{3B60FC1D-EFFC-4209-9110-7804F881C209}" presName="descendantText" presStyleLbl="alignAcc1" presStyleIdx="2" presStyleCnt="5" custScaleY="1382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2480B-4265-4E98-AE2C-A6EDCD965942}" type="pres">
      <dgm:prSet presAssocID="{FB4CDAC0-9180-480D-AD03-458CA20F1736}" presName="sp" presStyleCnt="0"/>
      <dgm:spPr/>
    </dgm:pt>
    <dgm:pt modelId="{D88A595A-3AE8-4223-A358-018223CF6A6C}" type="pres">
      <dgm:prSet presAssocID="{AA41919C-A4C7-4DC8-B361-9E3E2667B9E0}" presName="composite" presStyleCnt="0"/>
      <dgm:spPr/>
    </dgm:pt>
    <dgm:pt modelId="{D4BB2336-8BCD-48D2-981E-15948EE01207}" type="pres">
      <dgm:prSet presAssocID="{AA41919C-A4C7-4DC8-B361-9E3E2667B9E0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D5123D-B670-4544-93A0-FF0DFCF441C7}" type="pres">
      <dgm:prSet presAssocID="{AA41919C-A4C7-4DC8-B361-9E3E2667B9E0}" presName="descendantText" presStyleLbl="alignAcc1" presStyleIdx="3" presStyleCnt="5" custScaleY="1388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E3A564-BF1F-410C-BCC8-B93900E83CC6}" type="pres">
      <dgm:prSet presAssocID="{E0556A01-E83E-447F-A8BE-3EA191992A98}" presName="sp" presStyleCnt="0"/>
      <dgm:spPr/>
    </dgm:pt>
    <dgm:pt modelId="{0340BC42-5BC4-47A3-8D30-566A5185568E}" type="pres">
      <dgm:prSet presAssocID="{B3B8C34A-787B-4DEF-9FAE-E06520D2190E}" presName="composite" presStyleCnt="0"/>
      <dgm:spPr/>
    </dgm:pt>
    <dgm:pt modelId="{0C9C3168-D296-408B-A3C3-CBB07E640065}" type="pres">
      <dgm:prSet presAssocID="{B3B8C34A-787B-4DEF-9FAE-E06520D2190E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A34DC3-D4B5-44C3-A5FC-D2D2EEA598B8}" type="pres">
      <dgm:prSet presAssocID="{B3B8C34A-787B-4DEF-9FAE-E06520D2190E}" presName="descendantText" presStyleLbl="alignAcc1" presStyleIdx="4" presStyleCnt="5" custScaleY="1304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2B92B9-CFD2-4482-9FC3-E9869787E330}" type="presOf" srcId="{AA41919C-A4C7-4DC8-B361-9E3E2667B9E0}" destId="{D4BB2336-8BCD-48D2-981E-15948EE01207}" srcOrd="0" destOrd="0" presId="urn:microsoft.com/office/officeart/2005/8/layout/chevron2"/>
    <dgm:cxn modelId="{E34354E2-3EB0-45C1-9165-5C1FBA6708A4}" type="presOf" srcId="{A58083F9-0FF7-43B5-ADF1-C78D37C84F52}" destId="{D9A34DC3-D4B5-44C3-A5FC-D2D2EEA598B8}" srcOrd="0" destOrd="0" presId="urn:microsoft.com/office/officeart/2005/8/layout/chevron2"/>
    <dgm:cxn modelId="{90ECEC97-527D-46AB-B428-1A45164D21F9}" type="presOf" srcId="{5CE3C2A2-3A9D-402A-B3AF-0DB14B708677}" destId="{8FD5123D-B670-4544-93A0-FF0DFCF441C7}" srcOrd="0" destOrd="0" presId="urn:microsoft.com/office/officeart/2005/8/layout/chevron2"/>
    <dgm:cxn modelId="{AD013B73-9C7F-4860-A408-75A2389D9567}" type="presOf" srcId="{E3A13560-71BE-40E6-A93F-C88F37A97289}" destId="{FC374854-221B-40F5-84C3-0510C7321054}" srcOrd="0" destOrd="0" presId="urn:microsoft.com/office/officeart/2005/8/layout/chevron2"/>
    <dgm:cxn modelId="{5B84AEAE-6FCF-45E6-834A-FEF3262CFEF0}" type="presOf" srcId="{D6B691A2-C137-449D-89D2-5EA5A25D0AFA}" destId="{018D4AE3-7F40-449D-AE2E-CEF7F5482889}" srcOrd="0" destOrd="0" presId="urn:microsoft.com/office/officeart/2005/8/layout/chevron2"/>
    <dgm:cxn modelId="{213BE116-D6AD-4D5C-9FB1-707E2936AD76}" srcId="{3B60FC1D-EFFC-4209-9110-7804F881C209}" destId="{E3A13560-71BE-40E6-A93F-C88F37A97289}" srcOrd="0" destOrd="0" parTransId="{C7036341-529A-49E4-8B4F-B95E3DEC70B5}" sibTransId="{004F31A8-23EA-4BD8-8A12-34CF6B4C846F}"/>
    <dgm:cxn modelId="{90B81DD4-AEF7-44C0-AA85-883DB538CF9D}" srcId="{5F78625D-8A47-4E5F-B2E0-8AEF21559AC8}" destId="{D6B691A2-C137-449D-89D2-5EA5A25D0AFA}" srcOrd="0" destOrd="0" parTransId="{353191BD-463C-4CD0-917F-302FC861CAB8}" sibTransId="{DC26D06F-F145-43C5-A260-C9A814CF7EB6}"/>
    <dgm:cxn modelId="{81E0204B-737E-45C1-9A48-B5961794F5A5}" srcId="{947D769E-F4E4-43F4-9792-9B7C07EF7208}" destId="{AA41919C-A4C7-4DC8-B361-9E3E2667B9E0}" srcOrd="3" destOrd="0" parTransId="{A1432DB4-D3B2-4BB3-9D91-E03A7E34BB93}" sibTransId="{E0556A01-E83E-447F-A8BE-3EA191992A98}"/>
    <dgm:cxn modelId="{219F72A2-380E-4ACE-A750-7111D86AF36E}" srcId="{AA41919C-A4C7-4DC8-B361-9E3E2667B9E0}" destId="{5CE3C2A2-3A9D-402A-B3AF-0DB14B708677}" srcOrd="0" destOrd="0" parTransId="{E34E3D55-733F-4072-9963-620100379B03}" sibTransId="{AC409C25-D040-4520-A6D9-0F48DAF1EBFF}"/>
    <dgm:cxn modelId="{195F336B-5267-4AC1-AB9F-20B88032378C}" type="presOf" srcId="{5F78625D-8A47-4E5F-B2E0-8AEF21559AC8}" destId="{DA8963C1-C61D-4FEC-9FA5-332090B000EC}" srcOrd="0" destOrd="0" presId="urn:microsoft.com/office/officeart/2005/8/layout/chevron2"/>
    <dgm:cxn modelId="{8CC6F7C4-EA31-4933-99CA-60726D1E1A5A}" type="presOf" srcId="{947D769E-F4E4-43F4-9792-9B7C07EF7208}" destId="{475C76CF-816A-4F15-B812-0EA8EFFA5314}" srcOrd="0" destOrd="0" presId="urn:microsoft.com/office/officeart/2005/8/layout/chevron2"/>
    <dgm:cxn modelId="{365F88BF-5FE6-47BE-9768-C1CF1D0349FA}" srcId="{947D769E-F4E4-43F4-9792-9B7C07EF7208}" destId="{5F78625D-8A47-4E5F-B2E0-8AEF21559AC8}" srcOrd="0" destOrd="0" parTransId="{9EE078CF-4EF4-41A1-9D0E-72936769F368}" sibTransId="{0DCCF168-7B5B-4711-AD29-4845348F385C}"/>
    <dgm:cxn modelId="{133B6143-844E-449E-AC65-86DC94608493}" type="presOf" srcId="{B3B8C34A-787B-4DEF-9FAE-E06520D2190E}" destId="{0C9C3168-D296-408B-A3C3-CBB07E640065}" srcOrd="0" destOrd="0" presId="urn:microsoft.com/office/officeart/2005/8/layout/chevron2"/>
    <dgm:cxn modelId="{E4D3F067-38C8-4752-95DB-56D5330A1A1F}" type="presOf" srcId="{94F4FB33-87F9-4B14-B2F8-FBC5D4561CA0}" destId="{A3E34EB3-28D4-45B9-920F-4B9965214340}" srcOrd="0" destOrd="0" presId="urn:microsoft.com/office/officeart/2005/8/layout/chevron2"/>
    <dgm:cxn modelId="{18ABE257-2EF3-4ECD-90CB-C9AF59AA18AE}" srcId="{947D769E-F4E4-43F4-9792-9B7C07EF7208}" destId="{B3B8C34A-787B-4DEF-9FAE-E06520D2190E}" srcOrd="4" destOrd="0" parTransId="{AA7BE36F-6F23-47D5-AD1E-9DA7AC919D6D}" sibTransId="{5E1289C6-03CD-4BCF-A2C0-B524F2DA23FA}"/>
    <dgm:cxn modelId="{499674FA-BC21-45A9-979C-184B65F8B49E}" srcId="{B3B8C34A-787B-4DEF-9FAE-E06520D2190E}" destId="{A58083F9-0FF7-43B5-ADF1-C78D37C84F52}" srcOrd="0" destOrd="0" parTransId="{FB7BE410-76FD-4F61-9214-506C1DE4ADE8}" sibTransId="{68D8920D-C661-45DF-94B5-40D99ACB3662}"/>
    <dgm:cxn modelId="{048C8B73-5609-4419-8CCE-3B16BB7AB019}" srcId="{947D769E-F4E4-43F4-9792-9B7C07EF7208}" destId="{3B60FC1D-EFFC-4209-9110-7804F881C209}" srcOrd="2" destOrd="0" parTransId="{CA43DF9A-A86F-47F8-9AB8-3791DB8DCA0F}" sibTransId="{FB4CDAC0-9180-480D-AD03-458CA20F1736}"/>
    <dgm:cxn modelId="{2E846C3E-8603-46F8-8203-AB02B6F83DC4}" type="presOf" srcId="{3B60FC1D-EFFC-4209-9110-7804F881C209}" destId="{45D522FD-3E97-474F-AD00-D316B46073F1}" srcOrd="0" destOrd="0" presId="urn:microsoft.com/office/officeart/2005/8/layout/chevron2"/>
    <dgm:cxn modelId="{17F5954D-AF22-481B-B2EB-D02240A628EA}" srcId="{947D769E-F4E4-43F4-9792-9B7C07EF7208}" destId="{0CA4CF6D-CC26-4260-8751-DCEC35503952}" srcOrd="1" destOrd="0" parTransId="{CE49E50B-CDA1-4FCD-9BCB-9A5A88EC7B85}" sibTransId="{68A8CF3B-1A38-40E7-ADC0-70362BE49962}"/>
    <dgm:cxn modelId="{9EC3DAB3-2596-43A9-987E-BDC967EB3A75}" srcId="{0CA4CF6D-CC26-4260-8751-DCEC35503952}" destId="{94F4FB33-87F9-4B14-B2F8-FBC5D4561CA0}" srcOrd="0" destOrd="0" parTransId="{093F127E-EA35-4273-AD8B-A75009BFF2F6}" sibTransId="{E77BEC91-C5E2-444F-AF64-546BC5AA939B}"/>
    <dgm:cxn modelId="{289FCAFC-8574-4DA6-ABA1-3584DB2EDDB7}" type="presOf" srcId="{0CA4CF6D-CC26-4260-8751-DCEC35503952}" destId="{B8D96D0A-10C3-46BB-8515-EC1AB5FBBCE1}" srcOrd="0" destOrd="0" presId="urn:microsoft.com/office/officeart/2005/8/layout/chevron2"/>
    <dgm:cxn modelId="{2B9D2EE2-6B1C-4A50-836F-85ADB95CD5E9}" type="presParOf" srcId="{475C76CF-816A-4F15-B812-0EA8EFFA5314}" destId="{537E1046-EFBE-4790-8BC6-0AEA89F37932}" srcOrd="0" destOrd="0" presId="urn:microsoft.com/office/officeart/2005/8/layout/chevron2"/>
    <dgm:cxn modelId="{2C8DE9C5-DD7D-405F-A77B-52DC176AD1D4}" type="presParOf" srcId="{537E1046-EFBE-4790-8BC6-0AEA89F37932}" destId="{DA8963C1-C61D-4FEC-9FA5-332090B000EC}" srcOrd="0" destOrd="0" presId="urn:microsoft.com/office/officeart/2005/8/layout/chevron2"/>
    <dgm:cxn modelId="{2F5D4525-98FD-4734-9E3A-D98530EE7860}" type="presParOf" srcId="{537E1046-EFBE-4790-8BC6-0AEA89F37932}" destId="{018D4AE3-7F40-449D-AE2E-CEF7F5482889}" srcOrd="1" destOrd="0" presId="urn:microsoft.com/office/officeart/2005/8/layout/chevron2"/>
    <dgm:cxn modelId="{80AE5026-7E8B-4B9C-AEE2-1944FBFC55CE}" type="presParOf" srcId="{475C76CF-816A-4F15-B812-0EA8EFFA5314}" destId="{CA10FC5A-3610-40C4-A5C3-7BA722F132B9}" srcOrd="1" destOrd="0" presId="urn:microsoft.com/office/officeart/2005/8/layout/chevron2"/>
    <dgm:cxn modelId="{12693019-601F-4DEB-B010-6D72F9DB1347}" type="presParOf" srcId="{475C76CF-816A-4F15-B812-0EA8EFFA5314}" destId="{A679F365-0B98-42D4-9BDC-480D95F92CF0}" srcOrd="2" destOrd="0" presId="urn:microsoft.com/office/officeart/2005/8/layout/chevron2"/>
    <dgm:cxn modelId="{48694904-E0B6-42D0-9984-2510CBE786BA}" type="presParOf" srcId="{A679F365-0B98-42D4-9BDC-480D95F92CF0}" destId="{B8D96D0A-10C3-46BB-8515-EC1AB5FBBCE1}" srcOrd="0" destOrd="0" presId="urn:microsoft.com/office/officeart/2005/8/layout/chevron2"/>
    <dgm:cxn modelId="{84F4A447-D2CB-49E6-929F-7598524058E4}" type="presParOf" srcId="{A679F365-0B98-42D4-9BDC-480D95F92CF0}" destId="{A3E34EB3-28D4-45B9-920F-4B9965214340}" srcOrd="1" destOrd="0" presId="urn:microsoft.com/office/officeart/2005/8/layout/chevron2"/>
    <dgm:cxn modelId="{9F3F92C3-F133-44FE-ADA4-24CAD9DD6D27}" type="presParOf" srcId="{475C76CF-816A-4F15-B812-0EA8EFFA5314}" destId="{56757F40-9378-4303-B2B4-A97E0A74F151}" srcOrd="3" destOrd="0" presId="urn:microsoft.com/office/officeart/2005/8/layout/chevron2"/>
    <dgm:cxn modelId="{2044D5FC-7496-4C3E-84BD-8E8E128301CD}" type="presParOf" srcId="{475C76CF-816A-4F15-B812-0EA8EFFA5314}" destId="{F9BEACAC-448D-4E59-8A79-950110CADB92}" srcOrd="4" destOrd="0" presId="urn:microsoft.com/office/officeart/2005/8/layout/chevron2"/>
    <dgm:cxn modelId="{C2944571-81B5-4838-A10C-CB3965535C08}" type="presParOf" srcId="{F9BEACAC-448D-4E59-8A79-950110CADB92}" destId="{45D522FD-3E97-474F-AD00-D316B46073F1}" srcOrd="0" destOrd="0" presId="urn:microsoft.com/office/officeart/2005/8/layout/chevron2"/>
    <dgm:cxn modelId="{7179D398-7644-4B1B-835A-D442234EBC0B}" type="presParOf" srcId="{F9BEACAC-448D-4E59-8A79-950110CADB92}" destId="{FC374854-221B-40F5-84C3-0510C7321054}" srcOrd="1" destOrd="0" presId="urn:microsoft.com/office/officeart/2005/8/layout/chevron2"/>
    <dgm:cxn modelId="{0C943EB7-9DCF-41E5-A025-A02192A88817}" type="presParOf" srcId="{475C76CF-816A-4F15-B812-0EA8EFFA5314}" destId="{A422480B-4265-4E98-AE2C-A6EDCD965942}" srcOrd="5" destOrd="0" presId="urn:microsoft.com/office/officeart/2005/8/layout/chevron2"/>
    <dgm:cxn modelId="{2971A2FD-06B0-4BB0-A899-60222BE1135C}" type="presParOf" srcId="{475C76CF-816A-4F15-B812-0EA8EFFA5314}" destId="{D88A595A-3AE8-4223-A358-018223CF6A6C}" srcOrd="6" destOrd="0" presId="urn:microsoft.com/office/officeart/2005/8/layout/chevron2"/>
    <dgm:cxn modelId="{32B082C0-7AF3-4F29-A2D5-DAA286C98FA0}" type="presParOf" srcId="{D88A595A-3AE8-4223-A358-018223CF6A6C}" destId="{D4BB2336-8BCD-48D2-981E-15948EE01207}" srcOrd="0" destOrd="0" presId="urn:microsoft.com/office/officeart/2005/8/layout/chevron2"/>
    <dgm:cxn modelId="{51F075AD-8067-460B-9EC0-155A97EAAB91}" type="presParOf" srcId="{D88A595A-3AE8-4223-A358-018223CF6A6C}" destId="{8FD5123D-B670-4544-93A0-FF0DFCF441C7}" srcOrd="1" destOrd="0" presId="urn:microsoft.com/office/officeart/2005/8/layout/chevron2"/>
    <dgm:cxn modelId="{1FB8EFA1-3BB8-4D77-A16C-3D1F9E579341}" type="presParOf" srcId="{475C76CF-816A-4F15-B812-0EA8EFFA5314}" destId="{57E3A564-BF1F-410C-BCC8-B93900E83CC6}" srcOrd="7" destOrd="0" presId="urn:microsoft.com/office/officeart/2005/8/layout/chevron2"/>
    <dgm:cxn modelId="{BCD39769-FBA5-4A7A-99B9-909E19C447DA}" type="presParOf" srcId="{475C76CF-816A-4F15-B812-0EA8EFFA5314}" destId="{0340BC42-5BC4-47A3-8D30-566A5185568E}" srcOrd="8" destOrd="0" presId="urn:microsoft.com/office/officeart/2005/8/layout/chevron2"/>
    <dgm:cxn modelId="{54F9BF2C-C8F6-41DA-931F-9C94353FE9DF}" type="presParOf" srcId="{0340BC42-5BC4-47A3-8D30-566A5185568E}" destId="{0C9C3168-D296-408B-A3C3-CBB07E640065}" srcOrd="0" destOrd="0" presId="urn:microsoft.com/office/officeart/2005/8/layout/chevron2"/>
    <dgm:cxn modelId="{256A3886-8F47-46EF-829F-8EF71A9FF0CF}" type="presParOf" srcId="{0340BC42-5BC4-47A3-8D30-566A5185568E}" destId="{D9A34DC3-D4B5-44C3-A5FC-D2D2EEA598B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F6FD87-E53C-4E51-A3A5-C81AF22269A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2F8C2881-8C8B-415D-994A-9EE738747B04}">
      <dgm:prSet phldrT="[ข้อความ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sz="3200" b="1" dirty="0" err="1" smtClean="0"/>
            <a:t>สคร</a:t>
          </a:r>
          <a:r>
            <a:rPr lang="en-US" sz="3200" b="1" dirty="0" smtClean="0"/>
            <a:t>.</a:t>
          </a:r>
          <a:r>
            <a:rPr lang="th-TH" sz="3200" b="1" dirty="0" smtClean="0"/>
            <a:t/>
          </a:r>
          <a:br>
            <a:rPr lang="th-TH" sz="3200" b="1" dirty="0" smtClean="0"/>
          </a:br>
          <a:r>
            <a:rPr lang="th-TH" sz="2000" b="1" dirty="0" smtClean="0"/>
            <a:t>(</a:t>
          </a:r>
          <a:r>
            <a:rPr lang="en-US" sz="2000" b="1" dirty="0" smtClean="0"/>
            <a:t>2, 3, 5, 6, 7</a:t>
          </a:r>
          <a:r>
            <a:rPr lang="th-TH" sz="2000" b="1" dirty="0" smtClean="0"/>
            <a:t>)</a:t>
          </a:r>
          <a:endParaRPr lang="en-US" sz="2000" b="1" dirty="0"/>
        </a:p>
      </dgm:t>
    </dgm:pt>
    <dgm:pt modelId="{4DDED18C-20B7-49ED-AC9C-C0C51C8D8F42}" type="parTrans" cxnId="{7E3BF0B1-C60F-4A2F-8EB4-C049CC195B7A}">
      <dgm:prSet/>
      <dgm:spPr/>
      <dgm:t>
        <a:bodyPr/>
        <a:lstStyle/>
        <a:p>
          <a:endParaRPr lang="en-US"/>
        </a:p>
      </dgm:t>
    </dgm:pt>
    <dgm:pt modelId="{D74CDAC3-D2DD-4E10-B39E-9EA23CA3FF44}" type="sibTrans" cxnId="{7E3BF0B1-C60F-4A2F-8EB4-C049CC195B7A}">
      <dgm:prSet/>
      <dgm:spPr/>
      <dgm:t>
        <a:bodyPr/>
        <a:lstStyle/>
        <a:p>
          <a:endParaRPr lang="en-US"/>
        </a:p>
      </dgm:t>
    </dgm:pt>
    <dgm:pt modelId="{5394209F-B9CC-45BD-A253-1CD2C0418BF9}">
      <dgm:prSet phldrT="[ข้อความ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sz="2800" b="1" dirty="0" err="1" smtClean="0"/>
            <a:t>สสจ</a:t>
          </a:r>
          <a:r>
            <a:rPr lang="en-US" sz="2800" b="1" dirty="0" smtClean="0"/>
            <a:t>.</a:t>
          </a:r>
          <a:endParaRPr lang="en-US" sz="2800" b="1" dirty="0"/>
        </a:p>
      </dgm:t>
    </dgm:pt>
    <dgm:pt modelId="{97D774B7-A994-41E2-8941-32C3BABA266A}" type="parTrans" cxnId="{4CE71A3C-41AF-4409-9365-EF6A60AF32EA}">
      <dgm:prSet/>
      <dgm:spPr/>
      <dgm:t>
        <a:bodyPr/>
        <a:lstStyle/>
        <a:p>
          <a:endParaRPr lang="en-US" b="1"/>
        </a:p>
      </dgm:t>
    </dgm:pt>
    <dgm:pt modelId="{1928CF6B-8B6B-4907-9714-1C3D38F75428}" type="sibTrans" cxnId="{4CE71A3C-41AF-4409-9365-EF6A60AF32EA}">
      <dgm:prSet/>
      <dgm:spPr/>
      <dgm:t>
        <a:bodyPr/>
        <a:lstStyle/>
        <a:p>
          <a:endParaRPr lang="en-US"/>
        </a:p>
      </dgm:t>
    </dgm:pt>
    <dgm:pt modelId="{2A1946AE-9B56-4907-BF44-5C0C2145DFD2}">
      <dgm:prSet phldrT="[ข้อความ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b="1" dirty="0" err="1" smtClean="0"/>
            <a:t>สปก</a:t>
          </a:r>
          <a:r>
            <a:rPr lang="en-US" b="1" dirty="0" smtClean="0"/>
            <a:t>.+</a:t>
          </a:r>
          <a:r>
            <a:rPr lang="th-TH" b="1" dirty="0" smtClean="0"/>
            <a:t> </a:t>
          </a:r>
          <a:br>
            <a:rPr lang="th-TH" b="1" dirty="0" smtClean="0"/>
          </a:br>
          <a:r>
            <a:rPr lang="th-TH" b="1" dirty="0" smtClean="0"/>
            <a:t>หน่วยบริการ</a:t>
          </a:r>
          <a:endParaRPr lang="en-US" b="1" dirty="0"/>
        </a:p>
      </dgm:t>
    </dgm:pt>
    <dgm:pt modelId="{7A835FB3-0D7B-403E-B7DF-302A39527EB6}" type="parTrans" cxnId="{0269BF57-EB48-4432-BB53-74D754456C5D}">
      <dgm:prSet/>
      <dgm:spPr/>
      <dgm:t>
        <a:bodyPr/>
        <a:lstStyle/>
        <a:p>
          <a:endParaRPr lang="en-US" b="1"/>
        </a:p>
      </dgm:t>
    </dgm:pt>
    <dgm:pt modelId="{EF4AE5BA-1C69-456D-8AFC-527C66D6FA02}" type="sibTrans" cxnId="{0269BF57-EB48-4432-BB53-74D754456C5D}">
      <dgm:prSet/>
      <dgm:spPr/>
      <dgm:t>
        <a:bodyPr/>
        <a:lstStyle/>
        <a:p>
          <a:endParaRPr lang="en-US"/>
        </a:p>
      </dgm:t>
    </dgm:pt>
    <dgm:pt modelId="{A5AB5535-8412-4911-9EB7-A71D9B3E36C1}">
      <dgm:prSet phldrT="[ข้อความ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b="1" dirty="0" err="1" smtClean="0"/>
            <a:t>สปก</a:t>
          </a:r>
          <a:r>
            <a:rPr lang="en-US" b="1" dirty="0" smtClean="0"/>
            <a:t>.+</a:t>
          </a:r>
          <a:r>
            <a:rPr lang="th-TH" b="1" dirty="0" smtClean="0"/>
            <a:t> </a:t>
          </a:r>
          <a:br>
            <a:rPr lang="th-TH" b="1" dirty="0" smtClean="0"/>
          </a:br>
          <a:r>
            <a:rPr lang="th-TH" b="1" dirty="0" smtClean="0"/>
            <a:t>หน่วยบริการ</a:t>
          </a:r>
          <a:endParaRPr lang="en-US" b="1" dirty="0"/>
        </a:p>
      </dgm:t>
    </dgm:pt>
    <dgm:pt modelId="{FE01E097-2F22-49BB-8496-D88FEF327BB2}" type="parTrans" cxnId="{7CC667B9-4E5B-4FB1-8CD1-04D737C21199}">
      <dgm:prSet/>
      <dgm:spPr/>
      <dgm:t>
        <a:bodyPr/>
        <a:lstStyle/>
        <a:p>
          <a:endParaRPr lang="en-US" b="1"/>
        </a:p>
      </dgm:t>
    </dgm:pt>
    <dgm:pt modelId="{9A33982B-5D92-4EB6-AB75-1304EE4D6798}" type="sibTrans" cxnId="{7CC667B9-4E5B-4FB1-8CD1-04D737C21199}">
      <dgm:prSet/>
      <dgm:spPr/>
      <dgm:t>
        <a:bodyPr/>
        <a:lstStyle/>
        <a:p>
          <a:endParaRPr lang="en-US"/>
        </a:p>
      </dgm:t>
    </dgm:pt>
    <dgm:pt modelId="{74DC7D15-B552-4570-814F-FEE8B8D40A03}">
      <dgm:prSet phldrT="[ข้อความ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sz="2800" b="1" dirty="0" err="1" smtClean="0"/>
            <a:t>สสจ</a:t>
          </a:r>
          <a:r>
            <a:rPr lang="en-US" sz="2800" b="1" dirty="0" smtClean="0"/>
            <a:t>.</a:t>
          </a:r>
          <a:endParaRPr lang="en-US" sz="2800" b="1" dirty="0"/>
        </a:p>
      </dgm:t>
    </dgm:pt>
    <dgm:pt modelId="{97789D88-2FA6-4D3F-BCF9-15EB3584A7BF}" type="parTrans" cxnId="{907B93CB-569D-4E95-80D4-CE01A6CECDEF}">
      <dgm:prSet/>
      <dgm:spPr/>
      <dgm:t>
        <a:bodyPr/>
        <a:lstStyle/>
        <a:p>
          <a:endParaRPr lang="en-US" b="1"/>
        </a:p>
      </dgm:t>
    </dgm:pt>
    <dgm:pt modelId="{09859C12-50EC-448F-A8C1-6E53320D46D0}" type="sibTrans" cxnId="{907B93CB-569D-4E95-80D4-CE01A6CECDEF}">
      <dgm:prSet/>
      <dgm:spPr/>
      <dgm:t>
        <a:bodyPr/>
        <a:lstStyle/>
        <a:p>
          <a:endParaRPr lang="en-US"/>
        </a:p>
      </dgm:t>
    </dgm:pt>
    <dgm:pt modelId="{EDFE64E6-BD4D-428D-9415-E75EE155FB3B}">
      <dgm:prSet phldrT="[ข้อความ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b="1" dirty="0" err="1" smtClean="0"/>
            <a:t>สปก</a:t>
          </a:r>
          <a:r>
            <a:rPr lang="en-US" b="1" dirty="0" smtClean="0"/>
            <a:t>.+</a:t>
          </a:r>
          <a:r>
            <a:rPr lang="th-TH" b="1" dirty="0" smtClean="0"/>
            <a:t> </a:t>
          </a:r>
          <a:br>
            <a:rPr lang="th-TH" b="1" dirty="0" smtClean="0"/>
          </a:br>
          <a:r>
            <a:rPr lang="th-TH" b="1" dirty="0" smtClean="0"/>
            <a:t>หน่วยบริการ</a:t>
          </a:r>
          <a:endParaRPr lang="en-US" b="1" dirty="0"/>
        </a:p>
      </dgm:t>
    </dgm:pt>
    <dgm:pt modelId="{699D5DC0-7D7E-48ED-9381-5FD2E17C716D}" type="parTrans" cxnId="{E78AC23F-6D5A-477B-8AFC-283130B01DFC}">
      <dgm:prSet/>
      <dgm:spPr/>
      <dgm:t>
        <a:bodyPr/>
        <a:lstStyle/>
        <a:p>
          <a:endParaRPr lang="en-US" b="1"/>
        </a:p>
      </dgm:t>
    </dgm:pt>
    <dgm:pt modelId="{44F68E11-9FC8-44F5-95A4-D05B0468759C}" type="sibTrans" cxnId="{E78AC23F-6D5A-477B-8AFC-283130B01DFC}">
      <dgm:prSet/>
      <dgm:spPr/>
      <dgm:t>
        <a:bodyPr/>
        <a:lstStyle/>
        <a:p>
          <a:endParaRPr lang="en-US"/>
        </a:p>
      </dgm:t>
    </dgm:pt>
    <dgm:pt modelId="{061D3AED-E89D-450B-8554-A47F41B7E372}">
      <dgm:prSet phldrT="[ข้อความ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b="1" dirty="0" err="1" smtClean="0"/>
            <a:t>สปก</a:t>
          </a:r>
          <a:r>
            <a:rPr lang="en-US" b="1" dirty="0" smtClean="0"/>
            <a:t>.+</a:t>
          </a:r>
          <a:r>
            <a:rPr lang="th-TH" b="1" dirty="0" smtClean="0"/>
            <a:t> </a:t>
          </a:r>
          <a:br>
            <a:rPr lang="th-TH" b="1" dirty="0" smtClean="0"/>
          </a:br>
          <a:r>
            <a:rPr lang="th-TH" b="1" dirty="0" smtClean="0"/>
            <a:t>หน่วยบริการ</a:t>
          </a:r>
          <a:endParaRPr lang="en-US" b="1" dirty="0"/>
        </a:p>
      </dgm:t>
    </dgm:pt>
    <dgm:pt modelId="{1900873A-0A8C-4E7C-82D6-CDC8662588FB}" type="parTrans" cxnId="{17070E58-98FD-494E-A843-781352163091}">
      <dgm:prSet/>
      <dgm:spPr/>
      <dgm:t>
        <a:bodyPr/>
        <a:lstStyle/>
        <a:p>
          <a:endParaRPr lang="en-US" b="1"/>
        </a:p>
      </dgm:t>
    </dgm:pt>
    <dgm:pt modelId="{72662929-2BE0-4B2B-8347-BD5FFCBDC26A}" type="sibTrans" cxnId="{17070E58-98FD-494E-A843-781352163091}">
      <dgm:prSet/>
      <dgm:spPr/>
      <dgm:t>
        <a:bodyPr/>
        <a:lstStyle/>
        <a:p>
          <a:endParaRPr lang="en-US"/>
        </a:p>
      </dgm:t>
    </dgm:pt>
    <dgm:pt modelId="{299A3DCB-1AC0-40E3-A246-F0C714247D2F}" type="pres">
      <dgm:prSet presAssocID="{16F6FD87-E53C-4E51-A3A5-C81AF22269A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2C0BB5A-1701-4D33-9DD1-B67EE9B8C673}" type="pres">
      <dgm:prSet presAssocID="{2F8C2881-8C8B-415D-994A-9EE738747B04}" presName="hierRoot1" presStyleCnt="0"/>
      <dgm:spPr/>
    </dgm:pt>
    <dgm:pt modelId="{7F48E83A-6C96-4501-9A85-CC0CBF0CB160}" type="pres">
      <dgm:prSet presAssocID="{2F8C2881-8C8B-415D-994A-9EE738747B04}" presName="composite" presStyleCnt="0"/>
      <dgm:spPr/>
    </dgm:pt>
    <dgm:pt modelId="{485069A9-2A56-44D9-BAFF-743579A0D8FE}" type="pres">
      <dgm:prSet presAssocID="{2F8C2881-8C8B-415D-994A-9EE738747B04}" presName="background" presStyleLbl="node0" presStyleIdx="0" presStyleCn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16DDDA38-6278-4EC5-88CA-A9F2C60E819B}" type="pres">
      <dgm:prSet presAssocID="{2F8C2881-8C8B-415D-994A-9EE738747B0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35A918-2CFB-41EB-A20A-0037E2E0EFAC}" type="pres">
      <dgm:prSet presAssocID="{2F8C2881-8C8B-415D-994A-9EE738747B04}" presName="hierChild2" presStyleCnt="0"/>
      <dgm:spPr/>
    </dgm:pt>
    <dgm:pt modelId="{DA225C99-8021-4957-A8C1-0009B0B4EDE1}" type="pres">
      <dgm:prSet presAssocID="{97D774B7-A994-41E2-8941-32C3BABA266A}" presName="Name10" presStyleLbl="parChTrans1D2" presStyleIdx="0" presStyleCnt="2"/>
      <dgm:spPr/>
      <dgm:t>
        <a:bodyPr/>
        <a:lstStyle/>
        <a:p>
          <a:endParaRPr lang="en-US"/>
        </a:p>
      </dgm:t>
    </dgm:pt>
    <dgm:pt modelId="{F27B4C19-6857-441F-B40F-C933638E4231}" type="pres">
      <dgm:prSet presAssocID="{5394209F-B9CC-45BD-A253-1CD2C0418BF9}" presName="hierRoot2" presStyleCnt="0"/>
      <dgm:spPr/>
    </dgm:pt>
    <dgm:pt modelId="{57194B1B-A3A1-4A18-A481-9AFF3A804A55}" type="pres">
      <dgm:prSet presAssocID="{5394209F-B9CC-45BD-A253-1CD2C0418BF9}" presName="composite2" presStyleCnt="0"/>
      <dgm:spPr/>
    </dgm:pt>
    <dgm:pt modelId="{AC52D326-06B0-4309-B47D-80DC52743A2D}" type="pres">
      <dgm:prSet presAssocID="{5394209F-B9CC-45BD-A253-1CD2C0418BF9}" presName="background2" presStyleLbl="node2" presStyleIdx="0" presStyleCnt="2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0B758B0C-FD0E-4113-8230-9F26E3724FA3}" type="pres">
      <dgm:prSet presAssocID="{5394209F-B9CC-45BD-A253-1CD2C0418BF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10A1B0-6434-4614-BC81-EA87756A3844}" type="pres">
      <dgm:prSet presAssocID="{5394209F-B9CC-45BD-A253-1CD2C0418BF9}" presName="hierChild3" presStyleCnt="0"/>
      <dgm:spPr/>
    </dgm:pt>
    <dgm:pt modelId="{7E5652D0-7F77-43ED-A4E0-B07CC0B2B683}" type="pres">
      <dgm:prSet presAssocID="{7A835FB3-0D7B-403E-B7DF-302A39527EB6}" presName="Name17" presStyleLbl="parChTrans1D3" presStyleIdx="0" presStyleCnt="4"/>
      <dgm:spPr/>
      <dgm:t>
        <a:bodyPr/>
        <a:lstStyle/>
        <a:p>
          <a:endParaRPr lang="en-US"/>
        </a:p>
      </dgm:t>
    </dgm:pt>
    <dgm:pt modelId="{035153E5-4391-43B0-8DF5-C7B40E60EFFF}" type="pres">
      <dgm:prSet presAssocID="{2A1946AE-9B56-4907-BF44-5C0C2145DFD2}" presName="hierRoot3" presStyleCnt="0"/>
      <dgm:spPr/>
    </dgm:pt>
    <dgm:pt modelId="{4DEAAC0E-F782-4E8C-BE02-7059768BE5A6}" type="pres">
      <dgm:prSet presAssocID="{2A1946AE-9B56-4907-BF44-5C0C2145DFD2}" presName="composite3" presStyleCnt="0"/>
      <dgm:spPr/>
    </dgm:pt>
    <dgm:pt modelId="{B3BF73EF-533D-4BD8-90E7-E553FF51A962}" type="pres">
      <dgm:prSet presAssocID="{2A1946AE-9B56-4907-BF44-5C0C2145DFD2}" presName="background3" presStyleLbl="node3" presStyleIdx="0" presStyleCnt="4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D9773402-8C58-43F6-8E8C-B9698961E1C3}" type="pres">
      <dgm:prSet presAssocID="{2A1946AE-9B56-4907-BF44-5C0C2145DFD2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2D2698-89EA-47C7-A5A9-B19777D1C95B}" type="pres">
      <dgm:prSet presAssocID="{2A1946AE-9B56-4907-BF44-5C0C2145DFD2}" presName="hierChild4" presStyleCnt="0"/>
      <dgm:spPr/>
    </dgm:pt>
    <dgm:pt modelId="{D44A74FD-53F0-4A85-8DF3-EB4D1F1E1559}" type="pres">
      <dgm:prSet presAssocID="{FE01E097-2F22-49BB-8496-D88FEF327BB2}" presName="Name17" presStyleLbl="parChTrans1D3" presStyleIdx="1" presStyleCnt="4"/>
      <dgm:spPr/>
      <dgm:t>
        <a:bodyPr/>
        <a:lstStyle/>
        <a:p>
          <a:endParaRPr lang="en-US"/>
        </a:p>
      </dgm:t>
    </dgm:pt>
    <dgm:pt modelId="{A7B2B666-49DD-4460-A905-D122E37877FC}" type="pres">
      <dgm:prSet presAssocID="{A5AB5535-8412-4911-9EB7-A71D9B3E36C1}" presName="hierRoot3" presStyleCnt="0"/>
      <dgm:spPr/>
    </dgm:pt>
    <dgm:pt modelId="{AE518ABA-D212-4017-8A1B-5D657E976B72}" type="pres">
      <dgm:prSet presAssocID="{A5AB5535-8412-4911-9EB7-A71D9B3E36C1}" presName="composite3" presStyleCnt="0"/>
      <dgm:spPr/>
    </dgm:pt>
    <dgm:pt modelId="{4B78EC95-7741-4790-9100-A3D9003A06DF}" type="pres">
      <dgm:prSet presAssocID="{A5AB5535-8412-4911-9EB7-A71D9B3E36C1}" presName="background3" presStyleLbl="node3" presStyleIdx="1" presStyleCnt="4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2582B1D3-E3EB-4D14-97B0-4EA95AEED386}" type="pres">
      <dgm:prSet presAssocID="{A5AB5535-8412-4911-9EB7-A71D9B3E36C1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5DF751-C0DC-42B8-8923-A233B6DB6D9B}" type="pres">
      <dgm:prSet presAssocID="{A5AB5535-8412-4911-9EB7-A71D9B3E36C1}" presName="hierChild4" presStyleCnt="0"/>
      <dgm:spPr/>
    </dgm:pt>
    <dgm:pt modelId="{E13C7013-ADBA-4E4A-AF50-6FE6C61C990C}" type="pres">
      <dgm:prSet presAssocID="{97789D88-2FA6-4D3F-BCF9-15EB3584A7BF}" presName="Name10" presStyleLbl="parChTrans1D2" presStyleIdx="1" presStyleCnt="2"/>
      <dgm:spPr/>
      <dgm:t>
        <a:bodyPr/>
        <a:lstStyle/>
        <a:p>
          <a:endParaRPr lang="en-US"/>
        </a:p>
      </dgm:t>
    </dgm:pt>
    <dgm:pt modelId="{6421D6E8-1AFE-4895-904F-53E4C3210490}" type="pres">
      <dgm:prSet presAssocID="{74DC7D15-B552-4570-814F-FEE8B8D40A03}" presName="hierRoot2" presStyleCnt="0"/>
      <dgm:spPr/>
    </dgm:pt>
    <dgm:pt modelId="{52815858-5A6C-4468-88A4-DD1D2494D1D8}" type="pres">
      <dgm:prSet presAssocID="{74DC7D15-B552-4570-814F-FEE8B8D40A03}" presName="composite2" presStyleCnt="0"/>
      <dgm:spPr/>
    </dgm:pt>
    <dgm:pt modelId="{1A530137-603D-4DC6-8B01-5C7A8F857C56}" type="pres">
      <dgm:prSet presAssocID="{74DC7D15-B552-4570-814F-FEE8B8D40A03}" presName="background2" presStyleLbl="node2" presStyleIdx="1" presStyleCnt="2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EF6AACC1-4C38-4A8C-89C7-A7709E100508}" type="pres">
      <dgm:prSet presAssocID="{74DC7D15-B552-4570-814F-FEE8B8D40A03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12D330-F835-4ED9-87EA-7FF1AD87086E}" type="pres">
      <dgm:prSet presAssocID="{74DC7D15-B552-4570-814F-FEE8B8D40A03}" presName="hierChild3" presStyleCnt="0"/>
      <dgm:spPr/>
    </dgm:pt>
    <dgm:pt modelId="{2C053451-2798-4063-ADEF-A178D6317116}" type="pres">
      <dgm:prSet presAssocID="{699D5DC0-7D7E-48ED-9381-5FD2E17C716D}" presName="Name17" presStyleLbl="parChTrans1D3" presStyleIdx="2" presStyleCnt="4"/>
      <dgm:spPr/>
      <dgm:t>
        <a:bodyPr/>
        <a:lstStyle/>
        <a:p>
          <a:endParaRPr lang="en-US"/>
        </a:p>
      </dgm:t>
    </dgm:pt>
    <dgm:pt modelId="{CE936FC4-C7F9-45F5-9098-E8849ABBE4B3}" type="pres">
      <dgm:prSet presAssocID="{EDFE64E6-BD4D-428D-9415-E75EE155FB3B}" presName="hierRoot3" presStyleCnt="0"/>
      <dgm:spPr/>
    </dgm:pt>
    <dgm:pt modelId="{54B47E0B-CB27-4201-8123-C090E8410939}" type="pres">
      <dgm:prSet presAssocID="{EDFE64E6-BD4D-428D-9415-E75EE155FB3B}" presName="composite3" presStyleCnt="0"/>
      <dgm:spPr/>
    </dgm:pt>
    <dgm:pt modelId="{D28A8085-5F88-4046-809C-19567ED4DDF5}" type="pres">
      <dgm:prSet presAssocID="{EDFE64E6-BD4D-428D-9415-E75EE155FB3B}" presName="background3" presStyleLbl="node3" presStyleIdx="2" presStyleCnt="4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8F46FBC1-628F-4393-837E-B65A9070EC6F}" type="pres">
      <dgm:prSet presAssocID="{EDFE64E6-BD4D-428D-9415-E75EE155FB3B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CADF32-482C-4CBE-B2F2-5BF98778AFEE}" type="pres">
      <dgm:prSet presAssocID="{EDFE64E6-BD4D-428D-9415-E75EE155FB3B}" presName="hierChild4" presStyleCnt="0"/>
      <dgm:spPr/>
    </dgm:pt>
    <dgm:pt modelId="{A3E196DF-CE91-4122-89DB-80B4811EC6D6}" type="pres">
      <dgm:prSet presAssocID="{1900873A-0A8C-4E7C-82D6-CDC8662588FB}" presName="Name17" presStyleLbl="parChTrans1D3" presStyleIdx="3" presStyleCnt="4"/>
      <dgm:spPr/>
      <dgm:t>
        <a:bodyPr/>
        <a:lstStyle/>
        <a:p>
          <a:endParaRPr lang="en-US"/>
        </a:p>
      </dgm:t>
    </dgm:pt>
    <dgm:pt modelId="{998C229A-7519-4539-92C1-624AF6D29B7B}" type="pres">
      <dgm:prSet presAssocID="{061D3AED-E89D-450B-8554-A47F41B7E372}" presName="hierRoot3" presStyleCnt="0"/>
      <dgm:spPr/>
    </dgm:pt>
    <dgm:pt modelId="{9BF5BDC5-B964-4926-AB00-0A6048250EB0}" type="pres">
      <dgm:prSet presAssocID="{061D3AED-E89D-450B-8554-A47F41B7E372}" presName="composite3" presStyleCnt="0"/>
      <dgm:spPr/>
    </dgm:pt>
    <dgm:pt modelId="{DD3FE00A-5F55-475C-AD43-887E3392C608}" type="pres">
      <dgm:prSet presAssocID="{061D3AED-E89D-450B-8554-A47F41B7E372}" presName="background3" presStyleLbl="node3" presStyleIdx="3" presStyleCnt="4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0450622B-0539-4887-B945-E5245AECAF54}" type="pres">
      <dgm:prSet presAssocID="{061D3AED-E89D-450B-8554-A47F41B7E372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DFF85B-B317-4765-9972-C77DF738C18F}" type="pres">
      <dgm:prSet presAssocID="{061D3AED-E89D-450B-8554-A47F41B7E372}" presName="hierChild4" presStyleCnt="0"/>
      <dgm:spPr/>
    </dgm:pt>
  </dgm:ptLst>
  <dgm:cxnLst>
    <dgm:cxn modelId="{4CE71A3C-41AF-4409-9365-EF6A60AF32EA}" srcId="{2F8C2881-8C8B-415D-994A-9EE738747B04}" destId="{5394209F-B9CC-45BD-A253-1CD2C0418BF9}" srcOrd="0" destOrd="0" parTransId="{97D774B7-A994-41E2-8941-32C3BABA266A}" sibTransId="{1928CF6B-8B6B-4907-9714-1C3D38F75428}"/>
    <dgm:cxn modelId="{7E3BF0B1-C60F-4A2F-8EB4-C049CC195B7A}" srcId="{16F6FD87-E53C-4E51-A3A5-C81AF22269A1}" destId="{2F8C2881-8C8B-415D-994A-9EE738747B04}" srcOrd="0" destOrd="0" parTransId="{4DDED18C-20B7-49ED-AC9C-C0C51C8D8F42}" sibTransId="{D74CDAC3-D2DD-4E10-B39E-9EA23CA3FF44}"/>
    <dgm:cxn modelId="{418BBF1B-39FF-4B00-949E-7D471338CB29}" type="presOf" srcId="{97789D88-2FA6-4D3F-BCF9-15EB3584A7BF}" destId="{E13C7013-ADBA-4E4A-AF50-6FE6C61C990C}" srcOrd="0" destOrd="0" presId="urn:microsoft.com/office/officeart/2005/8/layout/hierarchy1"/>
    <dgm:cxn modelId="{AFCA3C22-EBF8-4DDB-8D26-75C308ACC153}" type="presOf" srcId="{7A835FB3-0D7B-403E-B7DF-302A39527EB6}" destId="{7E5652D0-7F77-43ED-A4E0-B07CC0B2B683}" srcOrd="0" destOrd="0" presId="urn:microsoft.com/office/officeart/2005/8/layout/hierarchy1"/>
    <dgm:cxn modelId="{2D0FCA8C-9D06-41CF-BB8A-540612B71417}" type="presOf" srcId="{16F6FD87-E53C-4E51-A3A5-C81AF22269A1}" destId="{299A3DCB-1AC0-40E3-A246-F0C714247D2F}" srcOrd="0" destOrd="0" presId="urn:microsoft.com/office/officeart/2005/8/layout/hierarchy1"/>
    <dgm:cxn modelId="{DDB81138-847B-489D-B857-97CD5F064F1E}" type="presOf" srcId="{699D5DC0-7D7E-48ED-9381-5FD2E17C716D}" destId="{2C053451-2798-4063-ADEF-A178D6317116}" srcOrd="0" destOrd="0" presId="urn:microsoft.com/office/officeart/2005/8/layout/hierarchy1"/>
    <dgm:cxn modelId="{0269BF57-EB48-4432-BB53-74D754456C5D}" srcId="{5394209F-B9CC-45BD-A253-1CD2C0418BF9}" destId="{2A1946AE-9B56-4907-BF44-5C0C2145DFD2}" srcOrd="0" destOrd="0" parTransId="{7A835FB3-0D7B-403E-B7DF-302A39527EB6}" sibTransId="{EF4AE5BA-1C69-456D-8AFC-527C66D6FA02}"/>
    <dgm:cxn modelId="{1CF92B73-20E3-4274-86D6-77E868DD66F1}" type="presOf" srcId="{A5AB5535-8412-4911-9EB7-A71D9B3E36C1}" destId="{2582B1D3-E3EB-4D14-97B0-4EA95AEED386}" srcOrd="0" destOrd="0" presId="urn:microsoft.com/office/officeart/2005/8/layout/hierarchy1"/>
    <dgm:cxn modelId="{F48F49C4-DB7B-4216-9CA4-C72560F41D9E}" type="presOf" srcId="{2A1946AE-9B56-4907-BF44-5C0C2145DFD2}" destId="{D9773402-8C58-43F6-8E8C-B9698961E1C3}" srcOrd="0" destOrd="0" presId="urn:microsoft.com/office/officeart/2005/8/layout/hierarchy1"/>
    <dgm:cxn modelId="{17070E58-98FD-494E-A843-781352163091}" srcId="{74DC7D15-B552-4570-814F-FEE8B8D40A03}" destId="{061D3AED-E89D-450B-8554-A47F41B7E372}" srcOrd="1" destOrd="0" parTransId="{1900873A-0A8C-4E7C-82D6-CDC8662588FB}" sibTransId="{72662929-2BE0-4B2B-8347-BD5FFCBDC26A}"/>
    <dgm:cxn modelId="{8A64CE65-F344-4062-90FA-AC6E71FB1E89}" type="presOf" srcId="{EDFE64E6-BD4D-428D-9415-E75EE155FB3B}" destId="{8F46FBC1-628F-4393-837E-B65A9070EC6F}" srcOrd="0" destOrd="0" presId="urn:microsoft.com/office/officeart/2005/8/layout/hierarchy1"/>
    <dgm:cxn modelId="{CFA16231-34C5-4993-9102-667A998D4494}" type="presOf" srcId="{FE01E097-2F22-49BB-8496-D88FEF327BB2}" destId="{D44A74FD-53F0-4A85-8DF3-EB4D1F1E1559}" srcOrd="0" destOrd="0" presId="urn:microsoft.com/office/officeart/2005/8/layout/hierarchy1"/>
    <dgm:cxn modelId="{CFC7888B-62E0-406C-9CF6-604620205E2C}" type="presOf" srcId="{5394209F-B9CC-45BD-A253-1CD2C0418BF9}" destId="{0B758B0C-FD0E-4113-8230-9F26E3724FA3}" srcOrd="0" destOrd="0" presId="urn:microsoft.com/office/officeart/2005/8/layout/hierarchy1"/>
    <dgm:cxn modelId="{2E178D19-2818-425D-93EC-9C26ACEC7AC2}" type="presOf" srcId="{97D774B7-A994-41E2-8941-32C3BABA266A}" destId="{DA225C99-8021-4957-A8C1-0009B0B4EDE1}" srcOrd="0" destOrd="0" presId="urn:microsoft.com/office/officeart/2005/8/layout/hierarchy1"/>
    <dgm:cxn modelId="{E78AC23F-6D5A-477B-8AFC-283130B01DFC}" srcId="{74DC7D15-B552-4570-814F-FEE8B8D40A03}" destId="{EDFE64E6-BD4D-428D-9415-E75EE155FB3B}" srcOrd="0" destOrd="0" parTransId="{699D5DC0-7D7E-48ED-9381-5FD2E17C716D}" sibTransId="{44F68E11-9FC8-44F5-95A4-D05B0468759C}"/>
    <dgm:cxn modelId="{907B93CB-569D-4E95-80D4-CE01A6CECDEF}" srcId="{2F8C2881-8C8B-415D-994A-9EE738747B04}" destId="{74DC7D15-B552-4570-814F-FEE8B8D40A03}" srcOrd="1" destOrd="0" parTransId="{97789D88-2FA6-4D3F-BCF9-15EB3584A7BF}" sibTransId="{09859C12-50EC-448F-A8C1-6E53320D46D0}"/>
    <dgm:cxn modelId="{4E878CDA-990D-4876-959A-0E3F61FADB65}" type="presOf" srcId="{061D3AED-E89D-450B-8554-A47F41B7E372}" destId="{0450622B-0539-4887-B945-E5245AECAF54}" srcOrd="0" destOrd="0" presId="urn:microsoft.com/office/officeart/2005/8/layout/hierarchy1"/>
    <dgm:cxn modelId="{A370AC50-8251-4B46-AC18-0C1490D45FBC}" type="presOf" srcId="{1900873A-0A8C-4E7C-82D6-CDC8662588FB}" destId="{A3E196DF-CE91-4122-89DB-80B4811EC6D6}" srcOrd="0" destOrd="0" presId="urn:microsoft.com/office/officeart/2005/8/layout/hierarchy1"/>
    <dgm:cxn modelId="{15DF05DB-D6A3-43DC-B3F7-EB29F2BD61B7}" type="presOf" srcId="{74DC7D15-B552-4570-814F-FEE8B8D40A03}" destId="{EF6AACC1-4C38-4A8C-89C7-A7709E100508}" srcOrd="0" destOrd="0" presId="urn:microsoft.com/office/officeart/2005/8/layout/hierarchy1"/>
    <dgm:cxn modelId="{E2D515CF-1770-4D55-8C74-76AF679605CD}" type="presOf" srcId="{2F8C2881-8C8B-415D-994A-9EE738747B04}" destId="{16DDDA38-6278-4EC5-88CA-A9F2C60E819B}" srcOrd="0" destOrd="0" presId="urn:microsoft.com/office/officeart/2005/8/layout/hierarchy1"/>
    <dgm:cxn modelId="{7CC667B9-4E5B-4FB1-8CD1-04D737C21199}" srcId="{5394209F-B9CC-45BD-A253-1CD2C0418BF9}" destId="{A5AB5535-8412-4911-9EB7-A71D9B3E36C1}" srcOrd="1" destOrd="0" parTransId="{FE01E097-2F22-49BB-8496-D88FEF327BB2}" sibTransId="{9A33982B-5D92-4EB6-AB75-1304EE4D6798}"/>
    <dgm:cxn modelId="{AE83AD8F-8541-48E9-8666-788FBDB12F6C}" type="presParOf" srcId="{299A3DCB-1AC0-40E3-A246-F0C714247D2F}" destId="{12C0BB5A-1701-4D33-9DD1-B67EE9B8C673}" srcOrd="0" destOrd="0" presId="urn:microsoft.com/office/officeart/2005/8/layout/hierarchy1"/>
    <dgm:cxn modelId="{743B68B0-B92A-408A-8C7F-1634B44AD677}" type="presParOf" srcId="{12C0BB5A-1701-4D33-9DD1-B67EE9B8C673}" destId="{7F48E83A-6C96-4501-9A85-CC0CBF0CB160}" srcOrd="0" destOrd="0" presId="urn:microsoft.com/office/officeart/2005/8/layout/hierarchy1"/>
    <dgm:cxn modelId="{63AD3BC1-42E0-46D3-A7F0-3E13AD3248D8}" type="presParOf" srcId="{7F48E83A-6C96-4501-9A85-CC0CBF0CB160}" destId="{485069A9-2A56-44D9-BAFF-743579A0D8FE}" srcOrd="0" destOrd="0" presId="urn:microsoft.com/office/officeart/2005/8/layout/hierarchy1"/>
    <dgm:cxn modelId="{33881841-016C-4CDC-BC76-283087BC56BD}" type="presParOf" srcId="{7F48E83A-6C96-4501-9A85-CC0CBF0CB160}" destId="{16DDDA38-6278-4EC5-88CA-A9F2C60E819B}" srcOrd="1" destOrd="0" presId="urn:microsoft.com/office/officeart/2005/8/layout/hierarchy1"/>
    <dgm:cxn modelId="{5BD2AAAE-2739-4226-9A5C-9599462C3220}" type="presParOf" srcId="{12C0BB5A-1701-4D33-9DD1-B67EE9B8C673}" destId="{5335A918-2CFB-41EB-A20A-0037E2E0EFAC}" srcOrd="1" destOrd="0" presId="urn:microsoft.com/office/officeart/2005/8/layout/hierarchy1"/>
    <dgm:cxn modelId="{E1A68663-EE37-43E3-ADD0-89E8D58E6867}" type="presParOf" srcId="{5335A918-2CFB-41EB-A20A-0037E2E0EFAC}" destId="{DA225C99-8021-4957-A8C1-0009B0B4EDE1}" srcOrd="0" destOrd="0" presId="urn:microsoft.com/office/officeart/2005/8/layout/hierarchy1"/>
    <dgm:cxn modelId="{571FAA84-6F07-45E1-A0BF-2C33DDC3992A}" type="presParOf" srcId="{5335A918-2CFB-41EB-A20A-0037E2E0EFAC}" destId="{F27B4C19-6857-441F-B40F-C933638E4231}" srcOrd="1" destOrd="0" presId="urn:microsoft.com/office/officeart/2005/8/layout/hierarchy1"/>
    <dgm:cxn modelId="{61FA7341-5275-4372-A7D2-61613129ADAE}" type="presParOf" srcId="{F27B4C19-6857-441F-B40F-C933638E4231}" destId="{57194B1B-A3A1-4A18-A481-9AFF3A804A55}" srcOrd="0" destOrd="0" presId="urn:microsoft.com/office/officeart/2005/8/layout/hierarchy1"/>
    <dgm:cxn modelId="{64D81833-F4D3-42AB-B9B0-DBA21BE658AC}" type="presParOf" srcId="{57194B1B-A3A1-4A18-A481-9AFF3A804A55}" destId="{AC52D326-06B0-4309-B47D-80DC52743A2D}" srcOrd="0" destOrd="0" presId="urn:microsoft.com/office/officeart/2005/8/layout/hierarchy1"/>
    <dgm:cxn modelId="{7E0875F9-7E89-4512-802A-F0BDA395D330}" type="presParOf" srcId="{57194B1B-A3A1-4A18-A481-9AFF3A804A55}" destId="{0B758B0C-FD0E-4113-8230-9F26E3724FA3}" srcOrd="1" destOrd="0" presId="urn:microsoft.com/office/officeart/2005/8/layout/hierarchy1"/>
    <dgm:cxn modelId="{ADD4154E-0557-4384-9362-BFF2A5B77BCD}" type="presParOf" srcId="{F27B4C19-6857-441F-B40F-C933638E4231}" destId="{2210A1B0-6434-4614-BC81-EA87756A3844}" srcOrd="1" destOrd="0" presId="urn:microsoft.com/office/officeart/2005/8/layout/hierarchy1"/>
    <dgm:cxn modelId="{5E83EBC5-C129-493B-99FF-E475D67429F6}" type="presParOf" srcId="{2210A1B0-6434-4614-BC81-EA87756A3844}" destId="{7E5652D0-7F77-43ED-A4E0-B07CC0B2B683}" srcOrd="0" destOrd="0" presId="urn:microsoft.com/office/officeart/2005/8/layout/hierarchy1"/>
    <dgm:cxn modelId="{8398AEC2-4A34-47FB-A0A9-4CE1AEDD81E1}" type="presParOf" srcId="{2210A1B0-6434-4614-BC81-EA87756A3844}" destId="{035153E5-4391-43B0-8DF5-C7B40E60EFFF}" srcOrd="1" destOrd="0" presId="urn:microsoft.com/office/officeart/2005/8/layout/hierarchy1"/>
    <dgm:cxn modelId="{04AD773A-20E3-4240-B6DF-E357736B0384}" type="presParOf" srcId="{035153E5-4391-43B0-8DF5-C7B40E60EFFF}" destId="{4DEAAC0E-F782-4E8C-BE02-7059768BE5A6}" srcOrd="0" destOrd="0" presId="urn:microsoft.com/office/officeart/2005/8/layout/hierarchy1"/>
    <dgm:cxn modelId="{0ACDFBA6-2D66-469C-ADE6-538446C6E0DC}" type="presParOf" srcId="{4DEAAC0E-F782-4E8C-BE02-7059768BE5A6}" destId="{B3BF73EF-533D-4BD8-90E7-E553FF51A962}" srcOrd="0" destOrd="0" presId="urn:microsoft.com/office/officeart/2005/8/layout/hierarchy1"/>
    <dgm:cxn modelId="{251C9FAC-18E9-4DC4-97B7-D6A8B46B3B4A}" type="presParOf" srcId="{4DEAAC0E-F782-4E8C-BE02-7059768BE5A6}" destId="{D9773402-8C58-43F6-8E8C-B9698961E1C3}" srcOrd="1" destOrd="0" presId="urn:microsoft.com/office/officeart/2005/8/layout/hierarchy1"/>
    <dgm:cxn modelId="{A662993C-7B2B-45DE-AED1-6F84CE71ECEC}" type="presParOf" srcId="{035153E5-4391-43B0-8DF5-C7B40E60EFFF}" destId="{662D2698-89EA-47C7-A5A9-B19777D1C95B}" srcOrd="1" destOrd="0" presId="urn:microsoft.com/office/officeart/2005/8/layout/hierarchy1"/>
    <dgm:cxn modelId="{B6CAEA87-A499-4CCA-A256-D900D11DFF61}" type="presParOf" srcId="{2210A1B0-6434-4614-BC81-EA87756A3844}" destId="{D44A74FD-53F0-4A85-8DF3-EB4D1F1E1559}" srcOrd="2" destOrd="0" presId="urn:microsoft.com/office/officeart/2005/8/layout/hierarchy1"/>
    <dgm:cxn modelId="{7EFEF606-B2F8-4C0F-B716-9E524AEDE5EA}" type="presParOf" srcId="{2210A1B0-6434-4614-BC81-EA87756A3844}" destId="{A7B2B666-49DD-4460-A905-D122E37877FC}" srcOrd="3" destOrd="0" presId="urn:microsoft.com/office/officeart/2005/8/layout/hierarchy1"/>
    <dgm:cxn modelId="{62425D13-0CFF-45C0-B2A3-8C9868F44D3E}" type="presParOf" srcId="{A7B2B666-49DD-4460-A905-D122E37877FC}" destId="{AE518ABA-D212-4017-8A1B-5D657E976B72}" srcOrd="0" destOrd="0" presId="urn:microsoft.com/office/officeart/2005/8/layout/hierarchy1"/>
    <dgm:cxn modelId="{51FFE786-2A95-450B-B474-60D01C2E2827}" type="presParOf" srcId="{AE518ABA-D212-4017-8A1B-5D657E976B72}" destId="{4B78EC95-7741-4790-9100-A3D9003A06DF}" srcOrd="0" destOrd="0" presId="urn:microsoft.com/office/officeart/2005/8/layout/hierarchy1"/>
    <dgm:cxn modelId="{EB2A0090-2B28-4F3A-BABF-19CA212731A0}" type="presParOf" srcId="{AE518ABA-D212-4017-8A1B-5D657E976B72}" destId="{2582B1D3-E3EB-4D14-97B0-4EA95AEED386}" srcOrd="1" destOrd="0" presId="urn:microsoft.com/office/officeart/2005/8/layout/hierarchy1"/>
    <dgm:cxn modelId="{6C12AB98-C6BF-4D53-AFA7-ED328134CC3E}" type="presParOf" srcId="{A7B2B666-49DD-4460-A905-D122E37877FC}" destId="{ED5DF751-C0DC-42B8-8923-A233B6DB6D9B}" srcOrd="1" destOrd="0" presId="urn:microsoft.com/office/officeart/2005/8/layout/hierarchy1"/>
    <dgm:cxn modelId="{74F3FAA5-5755-46D9-8690-C9AC1748E831}" type="presParOf" srcId="{5335A918-2CFB-41EB-A20A-0037E2E0EFAC}" destId="{E13C7013-ADBA-4E4A-AF50-6FE6C61C990C}" srcOrd="2" destOrd="0" presId="urn:microsoft.com/office/officeart/2005/8/layout/hierarchy1"/>
    <dgm:cxn modelId="{45B3D093-AFD1-400F-A407-021B242744EB}" type="presParOf" srcId="{5335A918-2CFB-41EB-A20A-0037E2E0EFAC}" destId="{6421D6E8-1AFE-4895-904F-53E4C3210490}" srcOrd="3" destOrd="0" presId="urn:microsoft.com/office/officeart/2005/8/layout/hierarchy1"/>
    <dgm:cxn modelId="{69A51F25-BD89-4820-A2A2-0DE086A8615D}" type="presParOf" srcId="{6421D6E8-1AFE-4895-904F-53E4C3210490}" destId="{52815858-5A6C-4468-88A4-DD1D2494D1D8}" srcOrd="0" destOrd="0" presId="urn:microsoft.com/office/officeart/2005/8/layout/hierarchy1"/>
    <dgm:cxn modelId="{0A48D54E-D98C-4E7D-A25C-F25152F537A6}" type="presParOf" srcId="{52815858-5A6C-4468-88A4-DD1D2494D1D8}" destId="{1A530137-603D-4DC6-8B01-5C7A8F857C56}" srcOrd="0" destOrd="0" presId="urn:microsoft.com/office/officeart/2005/8/layout/hierarchy1"/>
    <dgm:cxn modelId="{538F797F-084F-40A8-8F49-A3C3A253E7C8}" type="presParOf" srcId="{52815858-5A6C-4468-88A4-DD1D2494D1D8}" destId="{EF6AACC1-4C38-4A8C-89C7-A7709E100508}" srcOrd="1" destOrd="0" presId="urn:microsoft.com/office/officeart/2005/8/layout/hierarchy1"/>
    <dgm:cxn modelId="{53A9D3FA-B801-4E78-8A66-38B7071609E8}" type="presParOf" srcId="{6421D6E8-1AFE-4895-904F-53E4C3210490}" destId="{C312D330-F835-4ED9-87EA-7FF1AD87086E}" srcOrd="1" destOrd="0" presId="urn:microsoft.com/office/officeart/2005/8/layout/hierarchy1"/>
    <dgm:cxn modelId="{05DC0A9A-6DAB-4E47-BA84-B6EB11848347}" type="presParOf" srcId="{C312D330-F835-4ED9-87EA-7FF1AD87086E}" destId="{2C053451-2798-4063-ADEF-A178D6317116}" srcOrd="0" destOrd="0" presId="urn:microsoft.com/office/officeart/2005/8/layout/hierarchy1"/>
    <dgm:cxn modelId="{C8623045-3366-45FE-83A3-C14ABA17D3D6}" type="presParOf" srcId="{C312D330-F835-4ED9-87EA-7FF1AD87086E}" destId="{CE936FC4-C7F9-45F5-9098-E8849ABBE4B3}" srcOrd="1" destOrd="0" presId="urn:microsoft.com/office/officeart/2005/8/layout/hierarchy1"/>
    <dgm:cxn modelId="{01529824-C00B-4FC2-859B-912998114A28}" type="presParOf" srcId="{CE936FC4-C7F9-45F5-9098-E8849ABBE4B3}" destId="{54B47E0B-CB27-4201-8123-C090E8410939}" srcOrd="0" destOrd="0" presId="urn:microsoft.com/office/officeart/2005/8/layout/hierarchy1"/>
    <dgm:cxn modelId="{2C01EE9B-4CEC-49B2-9F45-41D9764321AD}" type="presParOf" srcId="{54B47E0B-CB27-4201-8123-C090E8410939}" destId="{D28A8085-5F88-4046-809C-19567ED4DDF5}" srcOrd="0" destOrd="0" presId="urn:microsoft.com/office/officeart/2005/8/layout/hierarchy1"/>
    <dgm:cxn modelId="{F2F3D4EA-966F-4BA1-B877-D784768B2C10}" type="presParOf" srcId="{54B47E0B-CB27-4201-8123-C090E8410939}" destId="{8F46FBC1-628F-4393-837E-B65A9070EC6F}" srcOrd="1" destOrd="0" presId="urn:microsoft.com/office/officeart/2005/8/layout/hierarchy1"/>
    <dgm:cxn modelId="{04FE56FA-F70C-468C-8971-7CA7833BBF32}" type="presParOf" srcId="{CE936FC4-C7F9-45F5-9098-E8849ABBE4B3}" destId="{5ACADF32-482C-4CBE-B2F2-5BF98778AFEE}" srcOrd="1" destOrd="0" presId="urn:microsoft.com/office/officeart/2005/8/layout/hierarchy1"/>
    <dgm:cxn modelId="{C575FF84-3528-4811-9BC8-2FAC2E1C7E13}" type="presParOf" srcId="{C312D330-F835-4ED9-87EA-7FF1AD87086E}" destId="{A3E196DF-CE91-4122-89DB-80B4811EC6D6}" srcOrd="2" destOrd="0" presId="urn:microsoft.com/office/officeart/2005/8/layout/hierarchy1"/>
    <dgm:cxn modelId="{D7BDA08F-B912-4133-8EE9-1736A617E3D6}" type="presParOf" srcId="{C312D330-F835-4ED9-87EA-7FF1AD87086E}" destId="{998C229A-7519-4539-92C1-624AF6D29B7B}" srcOrd="3" destOrd="0" presId="urn:microsoft.com/office/officeart/2005/8/layout/hierarchy1"/>
    <dgm:cxn modelId="{43301DA7-3357-428F-BB03-3B9868760A10}" type="presParOf" srcId="{998C229A-7519-4539-92C1-624AF6D29B7B}" destId="{9BF5BDC5-B964-4926-AB00-0A6048250EB0}" srcOrd="0" destOrd="0" presId="urn:microsoft.com/office/officeart/2005/8/layout/hierarchy1"/>
    <dgm:cxn modelId="{CA19A2D3-5CC4-453E-8F0D-2B952D3E8F06}" type="presParOf" srcId="{9BF5BDC5-B964-4926-AB00-0A6048250EB0}" destId="{DD3FE00A-5F55-475C-AD43-887E3392C608}" srcOrd="0" destOrd="0" presId="urn:microsoft.com/office/officeart/2005/8/layout/hierarchy1"/>
    <dgm:cxn modelId="{5B488457-32B2-43ED-840D-803582C7248D}" type="presParOf" srcId="{9BF5BDC5-B964-4926-AB00-0A6048250EB0}" destId="{0450622B-0539-4887-B945-E5245AECAF54}" srcOrd="1" destOrd="0" presId="urn:microsoft.com/office/officeart/2005/8/layout/hierarchy1"/>
    <dgm:cxn modelId="{99DF4B94-3F5D-415B-8982-91987AC9193D}" type="presParOf" srcId="{998C229A-7519-4539-92C1-624AF6D29B7B}" destId="{B8DFF85B-B317-4765-9972-C77DF738C18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7BE185-EE4C-4C74-A321-3070A24D7BD3}" type="doc">
      <dgm:prSet loTypeId="urn:microsoft.com/office/officeart/2005/8/layout/cycle4#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C014D8-6961-489A-988C-972B3D14150E}">
      <dgm:prSet phldrT="[ข้อความ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b="1" dirty="0" err="1" smtClean="0"/>
            <a:t>สคร</a:t>
          </a:r>
          <a:r>
            <a:rPr lang="en-US" b="1" dirty="0" smtClean="0"/>
            <a:t>.</a:t>
          </a:r>
          <a:endParaRPr lang="en-US" b="1" dirty="0"/>
        </a:p>
      </dgm:t>
    </dgm:pt>
    <dgm:pt modelId="{E68D1817-B02B-4EF4-9F47-D3FE7C9D8807}" type="parTrans" cxnId="{D687A38D-E27A-4CD7-BB25-1ADD2CFD6988}">
      <dgm:prSet/>
      <dgm:spPr/>
      <dgm:t>
        <a:bodyPr/>
        <a:lstStyle/>
        <a:p>
          <a:endParaRPr lang="en-US"/>
        </a:p>
      </dgm:t>
    </dgm:pt>
    <dgm:pt modelId="{564A18CE-390F-483D-9973-A9199569B1EC}" type="sibTrans" cxnId="{D687A38D-E27A-4CD7-BB25-1ADD2CFD6988}">
      <dgm:prSet/>
      <dgm:spPr/>
      <dgm:t>
        <a:bodyPr/>
        <a:lstStyle/>
        <a:p>
          <a:endParaRPr lang="en-US"/>
        </a:p>
      </dgm:t>
    </dgm:pt>
    <dgm:pt modelId="{F7DFC966-8E70-4762-9040-F29ECFAEC7ED}">
      <dgm:prSet phldrT="[ข้อความ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b="1" dirty="0" err="1" smtClean="0"/>
            <a:t>สสจ</a:t>
          </a:r>
          <a:r>
            <a:rPr lang="en-US" b="1" dirty="0" smtClean="0"/>
            <a:t>.</a:t>
          </a:r>
          <a:endParaRPr lang="en-US" b="1" dirty="0"/>
        </a:p>
      </dgm:t>
    </dgm:pt>
    <dgm:pt modelId="{13C4533B-BA3D-4739-A638-CA6AE52E5527}" type="parTrans" cxnId="{9F5B0BFE-EC5C-4791-97BC-9A05CC525B61}">
      <dgm:prSet/>
      <dgm:spPr/>
      <dgm:t>
        <a:bodyPr/>
        <a:lstStyle/>
        <a:p>
          <a:endParaRPr lang="en-US"/>
        </a:p>
      </dgm:t>
    </dgm:pt>
    <dgm:pt modelId="{5CFDAB22-0139-4DDF-91C3-4C938EB65191}" type="sibTrans" cxnId="{9F5B0BFE-EC5C-4791-97BC-9A05CC525B61}">
      <dgm:prSet/>
      <dgm:spPr/>
      <dgm:t>
        <a:bodyPr/>
        <a:lstStyle/>
        <a:p>
          <a:endParaRPr lang="en-US"/>
        </a:p>
      </dgm:t>
    </dgm:pt>
    <dgm:pt modelId="{F2144C5F-8FA1-41F2-90C4-3D1EA3FACA87}">
      <dgm:prSet phldrT="[ข้อความ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b="1" dirty="0" smtClean="0"/>
            <a:t>หน่วยบริการ</a:t>
          </a:r>
          <a:endParaRPr lang="en-US" b="1" dirty="0"/>
        </a:p>
      </dgm:t>
    </dgm:pt>
    <dgm:pt modelId="{1316E6FC-82C2-42EB-9C5F-42D5A7A65B4F}" type="parTrans" cxnId="{F3A8E8E9-EAD3-477F-9A6F-B5D7B8F237ED}">
      <dgm:prSet/>
      <dgm:spPr/>
      <dgm:t>
        <a:bodyPr/>
        <a:lstStyle/>
        <a:p>
          <a:endParaRPr lang="en-US"/>
        </a:p>
      </dgm:t>
    </dgm:pt>
    <dgm:pt modelId="{07B96415-796A-4C2F-AF3E-3D9226565A46}" type="sibTrans" cxnId="{F3A8E8E9-EAD3-477F-9A6F-B5D7B8F237ED}">
      <dgm:prSet/>
      <dgm:spPr/>
      <dgm:t>
        <a:bodyPr/>
        <a:lstStyle/>
        <a:p>
          <a:endParaRPr lang="en-US"/>
        </a:p>
      </dgm:t>
    </dgm:pt>
    <dgm:pt modelId="{8AFA4579-0E93-4BFA-A60A-7801151857D1}">
      <dgm:prSet phldrT="[ข้อความ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b="1" dirty="0" err="1" smtClean="0"/>
            <a:t>สปก</a:t>
          </a:r>
          <a:r>
            <a:rPr lang="en-US" b="1" dirty="0" smtClean="0"/>
            <a:t>.</a:t>
          </a:r>
          <a:endParaRPr lang="en-US" b="1" dirty="0"/>
        </a:p>
      </dgm:t>
    </dgm:pt>
    <dgm:pt modelId="{F21D79B8-A710-48CB-8478-71F951DDD430}" type="parTrans" cxnId="{5DC5807A-C0F7-41DE-857E-65B30693E285}">
      <dgm:prSet/>
      <dgm:spPr/>
      <dgm:t>
        <a:bodyPr/>
        <a:lstStyle/>
        <a:p>
          <a:endParaRPr lang="en-US"/>
        </a:p>
      </dgm:t>
    </dgm:pt>
    <dgm:pt modelId="{B180791E-83CD-4DAD-B65A-6482E1CBA76F}" type="sibTrans" cxnId="{5DC5807A-C0F7-41DE-857E-65B30693E285}">
      <dgm:prSet/>
      <dgm:spPr/>
      <dgm:t>
        <a:bodyPr/>
        <a:lstStyle/>
        <a:p>
          <a:endParaRPr lang="en-US"/>
        </a:p>
      </dgm:t>
    </dgm:pt>
    <dgm:pt modelId="{F67041BC-018F-4360-A401-7758A13A4B3A}" type="pres">
      <dgm:prSet presAssocID="{3E7BE185-EE4C-4C74-A321-3070A24D7BD3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EECBB3-E9C9-400F-AF5B-2FD053A6F377}" type="pres">
      <dgm:prSet presAssocID="{3E7BE185-EE4C-4C74-A321-3070A24D7BD3}" presName="children" presStyleCnt="0"/>
      <dgm:spPr/>
    </dgm:pt>
    <dgm:pt modelId="{9B21879B-2D70-4F44-BAC4-C5626ED6A877}" type="pres">
      <dgm:prSet presAssocID="{3E7BE185-EE4C-4C74-A321-3070A24D7BD3}" presName="childPlaceholder" presStyleCnt="0"/>
      <dgm:spPr/>
    </dgm:pt>
    <dgm:pt modelId="{808A47AE-2821-428D-A9C6-6D7AD2CECF7A}" type="pres">
      <dgm:prSet presAssocID="{3E7BE185-EE4C-4C74-A321-3070A24D7BD3}" presName="circle" presStyleCnt="0"/>
      <dgm:spPr/>
    </dgm:pt>
    <dgm:pt modelId="{9EA09380-5CDC-45F6-8FAC-8D0B1978B475}" type="pres">
      <dgm:prSet presAssocID="{3E7BE185-EE4C-4C74-A321-3070A24D7BD3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C9FAEC-BE01-45BB-9075-9B27245DBAE0}" type="pres">
      <dgm:prSet presAssocID="{3E7BE185-EE4C-4C74-A321-3070A24D7BD3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2CAD4D-151E-4AD4-9EC3-CF5EF6DF62C8}" type="pres">
      <dgm:prSet presAssocID="{3E7BE185-EE4C-4C74-A321-3070A24D7BD3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FE97A-0C37-4B0F-9882-172A30903099}" type="pres">
      <dgm:prSet presAssocID="{3E7BE185-EE4C-4C74-A321-3070A24D7BD3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385CD-EC08-4B09-9A65-989ABC80CDA2}" type="pres">
      <dgm:prSet presAssocID="{3E7BE185-EE4C-4C74-A321-3070A24D7BD3}" presName="quadrantPlaceholder" presStyleCnt="0"/>
      <dgm:spPr/>
    </dgm:pt>
    <dgm:pt modelId="{DCB47F7E-4994-4A8F-B065-BE4DDAEB5FC5}" type="pres">
      <dgm:prSet presAssocID="{3E7BE185-EE4C-4C74-A321-3070A24D7BD3}" presName="center1" presStyleLbl="fgShp" presStyleIdx="0" presStyleCnt="2"/>
      <dgm:spPr/>
    </dgm:pt>
    <dgm:pt modelId="{26B3855E-759B-486D-9C78-B47DD54305F0}" type="pres">
      <dgm:prSet presAssocID="{3E7BE185-EE4C-4C74-A321-3070A24D7BD3}" presName="center2" presStyleLbl="fgShp" presStyleIdx="1" presStyleCnt="2"/>
      <dgm:spPr/>
    </dgm:pt>
  </dgm:ptLst>
  <dgm:cxnLst>
    <dgm:cxn modelId="{14F37AC4-0E54-4645-98CE-F11FAC9B6061}" type="presOf" srcId="{90C014D8-6961-489A-988C-972B3D14150E}" destId="{9EA09380-5CDC-45F6-8FAC-8D0B1978B475}" srcOrd="0" destOrd="0" presId="urn:microsoft.com/office/officeart/2005/8/layout/cycle4#1"/>
    <dgm:cxn modelId="{5DC5807A-C0F7-41DE-857E-65B30693E285}" srcId="{3E7BE185-EE4C-4C74-A321-3070A24D7BD3}" destId="{8AFA4579-0E93-4BFA-A60A-7801151857D1}" srcOrd="3" destOrd="0" parTransId="{F21D79B8-A710-48CB-8478-71F951DDD430}" sibTransId="{B180791E-83CD-4DAD-B65A-6482E1CBA76F}"/>
    <dgm:cxn modelId="{A53592B5-CF35-4D95-88BE-601FE0CE7160}" type="presOf" srcId="{F7DFC966-8E70-4762-9040-F29ECFAEC7ED}" destId="{19C9FAEC-BE01-45BB-9075-9B27245DBAE0}" srcOrd="0" destOrd="0" presId="urn:microsoft.com/office/officeart/2005/8/layout/cycle4#1"/>
    <dgm:cxn modelId="{BCB62947-A504-478D-B1BE-63D4B607C6D3}" type="presOf" srcId="{F2144C5F-8FA1-41F2-90C4-3D1EA3FACA87}" destId="{A92CAD4D-151E-4AD4-9EC3-CF5EF6DF62C8}" srcOrd="0" destOrd="0" presId="urn:microsoft.com/office/officeart/2005/8/layout/cycle4#1"/>
    <dgm:cxn modelId="{F9A8D15D-C932-40F8-8709-12E65B97D52F}" type="presOf" srcId="{3E7BE185-EE4C-4C74-A321-3070A24D7BD3}" destId="{F67041BC-018F-4360-A401-7758A13A4B3A}" srcOrd="0" destOrd="0" presId="urn:microsoft.com/office/officeart/2005/8/layout/cycle4#1"/>
    <dgm:cxn modelId="{F3A8E8E9-EAD3-477F-9A6F-B5D7B8F237ED}" srcId="{3E7BE185-EE4C-4C74-A321-3070A24D7BD3}" destId="{F2144C5F-8FA1-41F2-90C4-3D1EA3FACA87}" srcOrd="2" destOrd="0" parTransId="{1316E6FC-82C2-42EB-9C5F-42D5A7A65B4F}" sibTransId="{07B96415-796A-4C2F-AF3E-3D9226565A46}"/>
    <dgm:cxn modelId="{D687A38D-E27A-4CD7-BB25-1ADD2CFD6988}" srcId="{3E7BE185-EE4C-4C74-A321-3070A24D7BD3}" destId="{90C014D8-6961-489A-988C-972B3D14150E}" srcOrd="0" destOrd="0" parTransId="{E68D1817-B02B-4EF4-9F47-D3FE7C9D8807}" sibTransId="{564A18CE-390F-483D-9973-A9199569B1EC}"/>
    <dgm:cxn modelId="{9F5B0BFE-EC5C-4791-97BC-9A05CC525B61}" srcId="{3E7BE185-EE4C-4C74-A321-3070A24D7BD3}" destId="{F7DFC966-8E70-4762-9040-F29ECFAEC7ED}" srcOrd="1" destOrd="0" parTransId="{13C4533B-BA3D-4739-A638-CA6AE52E5527}" sibTransId="{5CFDAB22-0139-4DDF-91C3-4C938EB65191}"/>
    <dgm:cxn modelId="{4C71F3F5-69DB-49A1-B081-EA28178D5875}" type="presOf" srcId="{8AFA4579-0E93-4BFA-A60A-7801151857D1}" destId="{BBBFE97A-0C37-4B0F-9882-172A30903099}" srcOrd="0" destOrd="0" presId="urn:microsoft.com/office/officeart/2005/8/layout/cycle4#1"/>
    <dgm:cxn modelId="{05F91618-EA15-4E0D-B1CC-3054D942B6C7}" type="presParOf" srcId="{F67041BC-018F-4360-A401-7758A13A4B3A}" destId="{7CEECBB3-E9C9-400F-AF5B-2FD053A6F377}" srcOrd="0" destOrd="0" presId="urn:microsoft.com/office/officeart/2005/8/layout/cycle4#1"/>
    <dgm:cxn modelId="{F6CEB698-8C91-44DA-871B-CFD899BDE97B}" type="presParOf" srcId="{7CEECBB3-E9C9-400F-AF5B-2FD053A6F377}" destId="{9B21879B-2D70-4F44-BAC4-C5626ED6A877}" srcOrd="0" destOrd="0" presId="urn:microsoft.com/office/officeart/2005/8/layout/cycle4#1"/>
    <dgm:cxn modelId="{5588CB82-8301-49DB-9D7F-C7F1D7CC8C3D}" type="presParOf" srcId="{F67041BC-018F-4360-A401-7758A13A4B3A}" destId="{808A47AE-2821-428D-A9C6-6D7AD2CECF7A}" srcOrd="1" destOrd="0" presId="urn:microsoft.com/office/officeart/2005/8/layout/cycle4#1"/>
    <dgm:cxn modelId="{1BB94D8F-F17F-4D6A-8219-8CD6B622BA4B}" type="presParOf" srcId="{808A47AE-2821-428D-A9C6-6D7AD2CECF7A}" destId="{9EA09380-5CDC-45F6-8FAC-8D0B1978B475}" srcOrd="0" destOrd="0" presId="urn:microsoft.com/office/officeart/2005/8/layout/cycle4#1"/>
    <dgm:cxn modelId="{78C00354-C4B0-4158-9CD4-A26F96C064E1}" type="presParOf" srcId="{808A47AE-2821-428D-A9C6-6D7AD2CECF7A}" destId="{19C9FAEC-BE01-45BB-9075-9B27245DBAE0}" srcOrd="1" destOrd="0" presId="urn:microsoft.com/office/officeart/2005/8/layout/cycle4#1"/>
    <dgm:cxn modelId="{2673F66F-15EA-43B6-9480-AB704CD5B0E8}" type="presParOf" srcId="{808A47AE-2821-428D-A9C6-6D7AD2CECF7A}" destId="{A92CAD4D-151E-4AD4-9EC3-CF5EF6DF62C8}" srcOrd="2" destOrd="0" presId="urn:microsoft.com/office/officeart/2005/8/layout/cycle4#1"/>
    <dgm:cxn modelId="{BE254464-BF5B-49FF-BB0D-49715B1CC293}" type="presParOf" srcId="{808A47AE-2821-428D-A9C6-6D7AD2CECF7A}" destId="{BBBFE97A-0C37-4B0F-9882-172A30903099}" srcOrd="3" destOrd="0" presId="urn:microsoft.com/office/officeart/2005/8/layout/cycle4#1"/>
    <dgm:cxn modelId="{EAD2D965-07D0-4C45-A943-B335CE2E7850}" type="presParOf" srcId="{808A47AE-2821-428D-A9C6-6D7AD2CECF7A}" destId="{B9F385CD-EC08-4B09-9A65-989ABC80CDA2}" srcOrd="4" destOrd="0" presId="urn:microsoft.com/office/officeart/2005/8/layout/cycle4#1"/>
    <dgm:cxn modelId="{F32CEBA2-EE86-4AFA-AF11-1C10C76801A9}" type="presParOf" srcId="{F67041BC-018F-4360-A401-7758A13A4B3A}" destId="{DCB47F7E-4994-4A8F-B065-BE4DDAEB5FC5}" srcOrd="2" destOrd="0" presId="urn:microsoft.com/office/officeart/2005/8/layout/cycle4#1"/>
    <dgm:cxn modelId="{76FA6B60-83E2-469B-840D-7C50F673BF72}" type="presParOf" srcId="{F67041BC-018F-4360-A401-7758A13A4B3A}" destId="{26B3855E-759B-486D-9C78-B47DD54305F0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F442E2-3D60-4FF5-B7A3-D2CAC211F6D0}">
      <dsp:nvSpPr>
        <dsp:cNvPr id="0" name=""/>
        <dsp:cNvSpPr/>
      </dsp:nvSpPr>
      <dsp:spPr>
        <a:xfrm>
          <a:off x="2571" y="244877"/>
          <a:ext cx="2507456" cy="10029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/>
            <a:t>1</a:t>
          </a:r>
          <a:endParaRPr lang="en-US" sz="3600" b="1" kern="1200" dirty="0"/>
        </a:p>
      </dsp:txBody>
      <dsp:txXfrm>
        <a:off x="2571" y="244877"/>
        <a:ext cx="2507456" cy="1002982"/>
      </dsp:txXfrm>
    </dsp:sp>
    <dsp:sp modelId="{9DF2D1EF-76D4-4FD0-B4FE-EB2FC3260029}">
      <dsp:nvSpPr>
        <dsp:cNvPr id="0" name=""/>
        <dsp:cNvSpPr/>
      </dsp:nvSpPr>
      <dsp:spPr>
        <a:xfrm>
          <a:off x="2571" y="1247860"/>
          <a:ext cx="2507456" cy="303322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400" kern="1200" dirty="0" smtClean="0"/>
            <a:t>พัฒนารูปแบบ แนวทางสนับสนุนให้มีการจัดการโรคไม่ติดต่อในสถานประกอบการ ที่ดำเนินการได้ต่อเนื่อง เกิดประสิทธิผล</a:t>
          </a:r>
          <a:endParaRPr lang="en-US" sz="2400" kern="1200" dirty="0"/>
        </a:p>
      </dsp:txBody>
      <dsp:txXfrm>
        <a:off x="2571" y="1247860"/>
        <a:ext cx="2507456" cy="3033224"/>
      </dsp:txXfrm>
    </dsp:sp>
    <dsp:sp modelId="{5FD6AF9F-360F-4F11-8D01-D04F5A23604E}">
      <dsp:nvSpPr>
        <dsp:cNvPr id="0" name=""/>
        <dsp:cNvSpPr/>
      </dsp:nvSpPr>
      <dsp:spPr>
        <a:xfrm>
          <a:off x="2861071" y="244877"/>
          <a:ext cx="2507456" cy="10029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/>
            <a:t>2</a:t>
          </a:r>
          <a:endParaRPr lang="en-US" sz="3600" b="1" kern="1200" dirty="0"/>
        </a:p>
      </dsp:txBody>
      <dsp:txXfrm>
        <a:off x="2861071" y="244877"/>
        <a:ext cx="2507456" cy="1002982"/>
      </dsp:txXfrm>
    </dsp:sp>
    <dsp:sp modelId="{93A5CBB0-57E5-4469-BCEE-21FF833937F0}">
      <dsp:nvSpPr>
        <dsp:cNvPr id="0" name=""/>
        <dsp:cNvSpPr/>
      </dsp:nvSpPr>
      <dsp:spPr>
        <a:xfrm>
          <a:off x="2861071" y="1247860"/>
          <a:ext cx="2507456" cy="303322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400" kern="1200" dirty="0" smtClean="0"/>
            <a:t>พัฒนาข้อเสนอเชิงนโยบาย ในการพัฒนา การจัดการโรคไม่ติดต่อสำหรับวัยทำงาน ที่ปฏิบัติการเป็นสถานประกอบการ  </a:t>
          </a:r>
          <a:endParaRPr lang="en-US" sz="2400" kern="1200" dirty="0"/>
        </a:p>
      </dsp:txBody>
      <dsp:txXfrm>
        <a:off x="2861071" y="1247860"/>
        <a:ext cx="2507456" cy="3033224"/>
      </dsp:txXfrm>
    </dsp:sp>
    <dsp:sp modelId="{502F260F-257C-4E90-89D9-1668F68B636C}">
      <dsp:nvSpPr>
        <dsp:cNvPr id="0" name=""/>
        <dsp:cNvSpPr/>
      </dsp:nvSpPr>
      <dsp:spPr>
        <a:xfrm>
          <a:off x="5719571" y="244877"/>
          <a:ext cx="2507456" cy="100298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/>
            <a:t>3</a:t>
          </a:r>
          <a:endParaRPr lang="en-US" sz="3600" b="1" kern="1200" dirty="0"/>
        </a:p>
      </dsp:txBody>
      <dsp:txXfrm>
        <a:off x="5719571" y="244877"/>
        <a:ext cx="2507456" cy="1002982"/>
      </dsp:txXfrm>
    </dsp:sp>
    <dsp:sp modelId="{02B42F0E-D575-4125-AAF8-6A618D3934A0}">
      <dsp:nvSpPr>
        <dsp:cNvPr id="0" name=""/>
        <dsp:cNvSpPr/>
      </dsp:nvSpPr>
      <dsp:spPr>
        <a:xfrm>
          <a:off x="5719571" y="1247860"/>
          <a:ext cx="2507456" cy="3033224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400" kern="1200" dirty="0" smtClean="0"/>
            <a:t>พัฒนาข้อเสนอการ</a:t>
          </a:r>
          <a:r>
            <a:rPr lang="th-TH" sz="2400" kern="1200" dirty="0" smtClean="0"/>
            <a:t>จัดการ</a:t>
          </a:r>
          <a:r>
            <a:rPr lang="en-US" sz="2400" kern="1200" dirty="0" smtClean="0"/>
            <a:t> </a:t>
          </a:r>
          <a:r>
            <a:rPr lang="th-TH" sz="2400" kern="1200" dirty="0" smtClean="0"/>
            <a:t>เพื่อ</a:t>
          </a:r>
          <a:r>
            <a:rPr lang="th-TH" sz="2400" kern="1200" dirty="0" err="1" smtClean="0"/>
            <a:t>บูรณา</a:t>
          </a:r>
          <a:r>
            <a:rPr lang="th-TH" sz="2400" kern="1200" dirty="0" smtClean="0"/>
            <a:t>การงานจัดการโรคไม่ติดต่อกับงานอาชีวอนามัย และการจัดสวัสดิการและสุขภาพ สำหรับกลุ่มแรงงาน </a:t>
          </a:r>
          <a:endParaRPr lang="en-US" sz="2400" kern="1200" dirty="0"/>
        </a:p>
      </dsp:txBody>
      <dsp:txXfrm>
        <a:off x="5719571" y="1247860"/>
        <a:ext cx="2507456" cy="3033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8963C1-C61D-4FEC-9FA5-332090B000EC}">
      <dsp:nvSpPr>
        <dsp:cNvPr id="0" name=""/>
        <dsp:cNvSpPr/>
      </dsp:nvSpPr>
      <dsp:spPr>
        <a:xfrm rot="5400000">
          <a:off x="-134122" y="231445"/>
          <a:ext cx="894152" cy="62590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/>
            <a:t>1</a:t>
          </a:r>
          <a:endParaRPr lang="en-US" sz="2400" b="1" kern="1200" dirty="0"/>
        </a:p>
      </dsp:txBody>
      <dsp:txXfrm rot="-5400000">
        <a:off x="1" y="410275"/>
        <a:ext cx="625906" cy="268246"/>
      </dsp:txXfrm>
    </dsp:sp>
    <dsp:sp modelId="{018D4AE3-7F40-449D-AE2E-CEF7F5482889}">
      <dsp:nvSpPr>
        <dsp:cNvPr id="0" name=""/>
        <dsp:cNvSpPr/>
      </dsp:nvSpPr>
      <dsp:spPr>
        <a:xfrm rot="5400000">
          <a:off x="4042363" y="-3413771"/>
          <a:ext cx="770778" cy="76036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400" kern="1200" dirty="0" smtClean="0"/>
            <a:t>เพื่อศึกษาสถานการณ์สุขภาพของกลุ่มแรงงาน และปัจจัยเสี่ยงที่</a:t>
          </a:r>
          <a:r>
            <a:rPr lang="th-TH" sz="2400" kern="1200" dirty="0" smtClean="0"/>
            <a:t>เกี่ยวข้องกับ</a:t>
          </a:r>
          <a:br>
            <a:rPr lang="th-TH" sz="2400" kern="1200" dirty="0" smtClean="0"/>
          </a:br>
          <a:r>
            <a:rPr lang="th-TH" sz="2400" kern="1200" dirty="0" smtClean="0"/>
            <a:t>การเกิดโรคไม่</a:t>
          </a:r>
          <a:r>
            <a:rPr lang="th-TH" sz="2400" kern="1200" dirty="0" smtClean="0"/>
            <a:t>ติดต่อ</a:t>
          </a:r>
          <a:endParaRPr lang="en-US" sz="2400" kern="1200" dirty="0"/>
        </a:p>
      </dsp:txBody>
      <dsp:txXfrm rot="-5400000">
        <a:off x="625906" y="40312"/>
        <a:ext cx="7566067" cy="695526"/>
      </dsp:txXfrm>
    </dsp:sp>
    <dsp:sp modelId="{B8D96D0A-10C3-46BB-8515-EC1AB5FBBCE1}">
      <dsp:nvSpPr>
        <dsp:cNvPr id="0" name=""/>
        <dsp:cNvSpPr/>
      </dsp:nvSpPr>
      <dsp:spPr>
        <a:xfrm rot="5400000">
          <a:off x="-134122" y="1085627"/>
          <a:ext cx="894152" cy="625906"/>
        </a:xfrm>
        <a:prstGeom prst="chevron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accent3">
              <a:hueOff val="2812566"/>
              <a:satOff val="-4220"/>
              <a:lumOff val="-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/>
            <a:t>2</a:t>
          </a:r>
          <a:endParaRPr lang="en-US" sz="2400" b="1" kern="1200" dirty="0"/>
        </a:p>
      </dsp:txBody>
      <dsp:txXfrm rot="-5400000">
        <a:off x="1" y="1264457"/>
        <a:ext cx="625906" cy="268246"/>
      </dsp:txXfrm>
    </dsp:sp>
    <dsp:sp modelId="{A3E34EB3-28D4-45B9-920F-4B9965214340}">
      <dsp:nvSpPr>
        <dsp:cNvPr id="0" name=""/>
        <dsp:cNvSpPr/>
      </dsp:nvSpPr>
      <dsp:spPr>
        <a:xfrm rot="5400000">
          <a:off x="4071295" y="-2559742"/>
          <a:ext cx="712916" cy="76036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812566"/>
              <a:satOff val="-4220"/>
              <a:lumOff val="-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400" kern="1200" dirty="0" smtClean="0"/>
            <a:t>เพื่อศึกษาสถานการณ์การจัดการระบบที่เกี่ยวข้องกับการจัดการเพื่อลด</a:t>
          </a:r>
          <a:r>
            <a:rPr lang="th-TH" sz="2400" kern="1200" dirty="0" smtClean="0"/>
            <a:t>เสี่ยง</a:t>
          </a:r>
          <a:r>
            <a:rPr lang="en-US" sz="2400" kern="1200" dirty="0" smtClean="0"/>
            <a:t/>
          </a:r>
          <a:br>
            <a:rPr lang="en-US" sz="2400" kern="1200" dirty="0" smtClean="0"/>
          </a:br>
          <a:r>
            <a:rPr lang="th-TH" sz="2400" kern="1200" dirty="0" smtClean="0"/>
            <a:t>ลดโรคไม่ติดต่อในสถานประกอบการ</a:t>
          </a:r>
          <a:br>
            <a:rPr lang="th-TH" sz="2400" kern="1200" dirty="0" smtClean="0"/>
          </a:br>
          <a:r>
            <a:rPr lang="th-TH" sz="2400" kern="1200" dirty="0" smtClean="0"/>
            <a:t>ในสถานประกอบการ </a:t>
          </a:r>
          <a:endParaRPr lang="en-US" sz="2400" kern="1200" dirty="0"/>
        </a:p>
      </dsp:txBody>
      <dsp:txXfrm rot="-5400000">
        <a:off x="625907" y="920448"/>
        <a:ext cx="7568891" cy="643312"/>
      </dsp:txXfrm>
    </dsp:sp>
    <dsp:sp modelId="{45D522FD-3E97-474F-AD00-D316B46073F1}">
      <dsp:nvSpPr>
        <dsp:cNvPr id="0" name=""/>
        <dsp:cNvSpPr/>
      </dsp:nvSpPr>
      <dsp:spPr>
        <a:xfrm rot="5400000">
          <a:off x="-134122" y="1985136"/>
          <a:ext cx="894152" cy="625906"/>
        </a:xfrm>
        <a:prstGeom prst="chevron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/>
            <a:t>3</a:t>
          </a:r>
          <a:endParaRPr lang="en-US" sz="2400" b="1" kern="1200" dirty="0"/>
        </a:p>
      </dsp:txBody>
      <dsp:txXfrm rot="-5400000">
        <a:off x="1" y="2163966"/>
        <a:ext cx="625906" cy="268246"/>
      </dsp:txXfrm>
    </dsp:sp>
    <dsp:sp modelId="{FC374854-221B-40F5-84C3-0510C7321054}">
      <dsp:nvSpPr>
        <dsp:cNvPr id="0" name=""/>
        <dsp:cNvSpPr/>
      </dsp:nvSpPr>
      <dsp:spPr>
        <a:xfrm rot="5400000">
          <a:off x="4025967" y="-1660232"/>
          <a:ext cx="803572" cy="76036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400" kern="1200" dirty="0" smtClean="0"/>
            <a:t>เพื่อศึกษาระบบข้อมูล และการจัดการด้านการบริการสุขภาพที่เกี่ยวกับโรคไม่ติดต่อ</a:t>
          </a:r>
          <a:endParaRPr lang="en-US" sz="2400" kern="1200" dirty="0"/>
        </a:p>
      </dsp:txBody>
      <dsp:txXfrm rot="-5400000">
        <a:off x="625907" y="1779055"/>
        <a:ext cx="7564466" cy="725118"/>
      </dsp:txXfrm>
    </dsp:sp>
    <dsp:sp modelId="{D4BB2336-8BCD-48D2-981E-15948EE01207}">
      <dsp:nvSpPr>
        <dsp:cNvPr id="0" name=""/>
        <dsp:cNvSpPr/>
      </dsp:nvSpPr>
      <dsp:spPr>
        <a:xfrm rot="5400000">
          <a:off x="-134122" y="2886465"/>
          <a:ext cx="894152" cy="625906"/>
        </a:xfrm>
        <a:prstGeom prst="chevron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accent3">
              <a:hueOff val="8437698"/>
              <a:satOff val="-12660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/>
            <a:t>4</a:t>
          </a:r>
          <a:endParaRPr lang="en-US" sz="2400" b="1" kern="1200" dirty="0"/>
        </a:p>
      </dsp:txBody>
      <dsp:txXfrm rot="-5400000">
        <a:off x="1" y="3065295"/>
        <a:ext cx="625906" cy="268246"/>
      </dsp:txXfrm>
    </dsp:sp>
    <dsp:sp modelId="{8FD5123D-B670-4544-93A0-FF0DFCF441C7}">
      <dsp:nvSpPr>
        <dsp:cNvPr id="0" name=""/>
        <dsp:cNvSpPr/>
      </dsp:nvSpPr>
      <dsp:spPr>
        <a:xfrm rot="5400000">
          <a:off x="4024148" y="-758903"/>
          <a:ext cx="807210" cy="76036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8437698"/>
              <a:satOff val="-12660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400" kern="1200" dirty="0" smtClean="0"/>
            <a:t>เพื่อพัฒนาการจัดการและการประสานงานให้มีการดำเนินงานโรคไม่ติดต่อ </a:t>
          </a:r>
          <a:endParaRPr lang="en-US" sz="2400" kern="1200" dirty="0"/>
        </a:p>
      </dsp:txBody>
      <dsp:txXfrm rot="-5400000">
        <a:off x="625907" y="2678743"/>
        <a:ext cx="7564288" cy="728400"/>
      </dsp:txXfrm>
    </dsp:sp>
    <dsp:sp modelId="{0C9C3168-D296-408B-A3C3-CBB07E640065}">
      <dsp:nvSpPr>
        <dsp:cNvPr id="0" name=""/>
        <dsp:cNvSpPr/>
      </dsp:nvSpPr>
      <dsp:spPr>
        <a:xfrm rot="5400000">
          <a:off x="-134122" y="3763247"/>
          <a:ext cx="894152" cy="625906"/>
        </a:xfrm>
        <a:prstGeom prst="chevr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/>
            <a:t>5</a:t>
          </a:r>
          <a:endParaRPr lang="en-US" sz="2400" b="1" kern="1200" dirty="0"/>
        </a:p>
      </dsp:txBody>
      <dsp:txXfrm rot="-5400000">
        <a:off x="1" y="3942077"/>
        <a:ext cx="625906" cy="268246"/>
      </dsp:txXfrm>
    </dsp:sp>
    <dsp:sp modelId="{D9A34DC3-D4B5-44C3-A5FC-D2D2EEA598B8}">
      <dsp:nvSpPr>
        <dsp:cNvPr id="0" name=""/>
        <dsp:cNvSpPr/>
      </dsp:nvSpPr>
      <dsp:spPr>
        <a:xfrm rot="5400000">
          <a:off x="4048695" y="117878"/>
          <a:ext cx="758116" cy="76036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400" kern="1200" dirty="0" smtClean="0"/>
            <a:t>เพื่อพัฒนาระบบสนับสนุนและพัฒนาศักยภาพผู้ให้บริการในการร่วม</a:t>
          </a:r>
          <a:r>
            <a:rPr lang="th-TH" sz="2400" kern="1200" dirty="0" smtClean="0"/>
            <a:t>ดำเนินงาน</a:t>
          </a:r>
          <a:r>
            <a:rPr lang="en-US" sz="2400" kern="1200" dirty="0" smtClean="0"/>
            <a:t/>
          </a:r>
          <a:br>
            <a:rPr lang="en-US" sz="2400" kern="1200" dirty="0" smtClean="0"/>
          </a:br>
          <a:r>
            <a:rPr lang="th-TH" sz="2400" kern="1200" dirty="0" smtClean="0"/>
            <a:t>รวมทั้งการติดตามประเมินผล</a:t>
          </a:r>
          <a:endParaRPr lang="en-US" sz="2400" kern="1200" dirty="0"/>
        </a:p>
      </dsp:txBody>
      <dsp:txXfrm rot="-5400000">
        <a:off x="625907" y="3577674"/>
        <a:ext cx="7566685" cy="6841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E196DF-CE91-4122-89DB-80B4811EC6D6}">
      <dsp:nvSpPr>
        <dsp:cNvPr id="0" name=""/>
        <dsp:cNvSpPr/>
      </dsp:nvSpPr>
      <dsp:spPr>
        <a:xfrm>
          <a:off x="6123176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053451-2798-4063-ADEF-A178D6317116}">
      <dsp:nvSpPr>
        <dsp:cNvPr id="0" name=""/>
        <dsp:cNvSpPr/>
      </dsp:nvSpPr>
      <dsp:spPr>
        <a:xfrm>
          <a:off x="5071169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3C7013-ADBA-4E4A-AF50-6FE6C61C990C}">
      <dsp:nvSpPr>
        <dsp:cNvPr id="0" name=""/>
        <dsp:cNvSpPr/>
      </dsp:nvSpPr>
      <dsp:spPr>
        <a:xfrm>
          <a:off x="4019163" y="1124901"/>
          <a:ext cx="2104012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2104012" y="341184"/>
              </a:lnTo>
              <a:lnTo>
                <a:pt x="2104012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4A74FD-53F0-4A85-8DF3-EB4D1F1E1559}">
      <dsp:nvSpPr>
        <dsp:cNvPr id="0" name=""/>
        <dsp:cNvSpPr/>
      </dsp:nvSpPr>
      <dsp:spPr>
        <a:xfrm>
          <a:off x="1915150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652D0-7F77-43ED-A4E0-B07CC0B2B683}">
      <dsp:nvSpPr>
        <dsp:cNvPr id="0" name=""/>
        <dsp:cNvSpPr/>
      </dsp:nvSpPr>
      <dsp:spPr>
        <a:xfrm>
          <a:off x="863143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225C99-8021-4957-A8C1-0009B0B4EDE1}">
      <dsp:nvSpPr>
        <dsp:cNvPr id="0" name=""/>
        <dsp:cNvSpPr/>
      </dsp:nvSpPr>
      <dsp:spPr>
        <a:xfrm>
          <a:off x="1915150" y="1124901"/>
          <a:ext cx="2104012" cy="500659"/>
        </a:xfrm>
        <a:custGeom>
          <a:avLst/>
          <a:gdLst/>
          <a:ahLst/>
          <a:cxnLst/>
          <a:rect l="0" t="0" r="0" b="0"/>
          <a:pathLst>
            <a:path>
              <a:moveTo>
                <a:pt x="2104012" y="0"/>
              </a:moveTo>
              <a:lnTo>
                <a:pt x="2104012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5069A9-2A56-44D9-BAFF-743579A0D8FE}">
      <dsp:nvSpPr>
        <dsp:cNvPr id="0" name=""/>
        <dsp:cNvSpPr/>
      </dsp:nvSpPr>
      <dsp:spPr>
        <a:xfrm>
          <a:off x="3158430" y="31771"/>
          <a:ext cx="1721465" cy="109313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16DDDA38-6278-4EC5-88CA-A9F2C60E819B}">
      <dsp:nvSpPr>
        <dsp:cNvPr id="0" name=""/>
        <dsp:cNvSpPr/>
      </dsp:nvSpPr>
      <dsp:spPr>
        <a:xfrm>
          <a:off x="3349704" y="213481"/>
          <a:ext cx="1721465" cy="1093130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err="1" smtClean="0"/>
            <a:t>สคร</a:t>
          </a:r>
          <a:r>
            <a:rPr lang="en-US" sz="3200" b="1" kern="1200" dirty="0" smtClean="0"/>
            <a:t>.</a:t>
          </a:r>
          <a:r>
            <a:rPr lang="th-TH" sz="3200" b="1" kern="1200" dirty="0" smtClean="0"/>
            <a:t/>
          </a:r>
          <a:br>
            <a:rPr lang="th-TH" sz="3200" b="1" kern="1200" dirty="0" smtClean="0"/>
          </a:br>
          <a:r>
            <a:rPr lang="th-TH" sz="2000" b="1" kern="1200" dirty="0" smtClean="0"/>
            <a:t>(</a:t>
          </a:r>
          <a:r>
            <a:rPr lang="en-US" sz="2000" b="1" kern="1200" dirty="0" smtClean="0"/>
            <a:t>2, 3, 5, 6, 7</a:t>
          </a:r>
          <a:r>
            <a:rPr lang="th-TH" sz="2000" b="1" kern="1200" dirty="0" smtClean="0"/>
            <a:t>)</a:t>
          </a:r>
          <a:endParaRPr lang="en-US" sz="2000" b="1" kern="1200" dirty="0"/>
        </a:p>
      </dsp:txBody>
      <dsp:txXfrm>
        <a:off x="3381721" y="245498"/>
        <a:ext cx="1657431" cy="1029096"/>
      </dsp:txXfrm>
    </dsp:sp>
    <dsp:sp modelId="{AC52D326-06B0-4309-B47D-80DC52743A2D}">
      <dsp:nvSpPr>
        <dsp:cNvPr id="0" name=""/>
        <dsp:cNvSpPr/>
      </dsp:nvSpPr>
      <dsp:spPr>
        <a:xfrm>
          <a:off x="1054417" y="1625561"/>
          <a:ext cx="1721465" cy="109313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</dsp:sp>
    <dsp:sp modelId="{0B758B0C-FD0E-4113-8230-9F26E3724FA3}">
      <dsp:nvSpPr>
        <dsp:cNvPr id="0" name=""/>
        <dsp:cNvSpPr/>
      </dsp:nvSpPr>
      <dsp:spPr>
        <a:xfrm>
          <a:off x="1245691" y="1807271"/>
          <a:ext cx="1721465" cy="1093130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err="1" smtClean="0"/>
            <a:t>สสจ</a:t>
          </a:r>
          <a:r>
            <a:rPr lang="en-US" sz="2800" b="1" kern="1200" dirty="0" smtClean="0"/>
            <a:t>.</a:t>
          </a:r>
          <a:endParaRPr lang="en-US" sz="2800" b="1" kern="1200" dirty="0"/>
        </a:p>
      </dsp:txBody>
      <dsp:txXfrm>
        <a:off x="1277708" y="1839288"/>
        <a:ext cx="1657431" cy="1029096"/>
      </dsp:txXfrm>
    </dsp:sp>
    <dsp:sp modelId="{B3BF73EF-533D-4BD8-90E7-E553FF51A962}">
      <dsp:nvSpPr>
        <dsp:cNvPr id="0" name=""/>
        <dsp:cNvSpPr/>
      </dsp:nvSpPr>
      <dsp:spPr>
        <a:xfrm>
          <a:off x="2411" y="3219351"/>
          <a:ext cx="1721465" cy="109313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D9773402-8C58-43F6-8E8C-B9698961E1C3}">
      <dsp:nvSpPr>
        <dsp:cNvPr id="0" name=""/>
        <dsp:cNvSpPr/>
      </dsp:nvSpPr>
      <dsp:spPr>
        <a:xfrm>
          <a:off x="193684" y="3401061"/>
          <a:ext cx="1721465" cy="1093130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b="1" kern="1200" dirty="0" err="1" smtClean="0"/>
            <a:t>สปก</a:t>
          </a:r>
          <a:r>
            <a:rPr lang="en-US" sz="2600" b="1" kern="1200" dirty="0" smtClean="0"/>
            <a:t>.+</a:t>
          </a:r>
          <a:r>
            <a:rPr lang="th-TH" sz="2600" b="1" kern="1200" dirty="0" smtClean="0"/>
            <a:t> </a:t>
          </a:r>
          <a:br>
            <a:rPr lang="th-TH" sz="2600" b="1" kern="1200" dirty="0" smtClean="0"/>
          </a:br>
          <a:r>
            <a:rPr lang="th-TH" sz="2600" b="1" kern="1200" dirty="0" smtClean="0"/>
            <a:t>หน่วยบริการ</a:t>
          </a:r>
          <a:endParaRPr lang="en-US" sz="2600" b="1" kern="1200" dirty="0"/>
        </a:p>
      </dsp:txBody>
      <dsp:txXfrm>
        <a:off x="225701" y="3433078"/>
        <a:ext cx="1657431" cy="1029096"/>
      </dsp:txXfrm>
    </dsp:sp>
    <dsp:sp modelId="{4B78EC95-7741-4790-9100-A3D9003A06DF}">
      <dsp:nvSpPr>
        <dsp:cNvPr id="0" name=""/>
        <dsp:cNvSpPr/>
      </dsp:nvSpPr>
      <dsp:spPr>
        <a:xfrm>
          <a:off x="2106423" y="3219351"/>
          <a:ext cx="1721465" cy="109313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2582B1D3-E3EB-4D14-97B0-4EA95AEED386}">
      <dsp:nvSpPr>
        <dsp:cNvPr id="0" name=""/>
        <dsp:cNvSpPr/>
      </dsp:nvSpPr>
      <dsp:spPr>
        <a:xfrm>
          <a:off x="2297697" y="3401061"/>
          <a:ext cx="1721465" cy="1093130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b="1" kern="1200" dirty="0" err="1" smtClean="0"/>
            <a:t>สปก</a:t>
          </a:r>
          <a:r>
            <a:rPr lang="en-US" sz="2600" b="1" kern="1200" dirty="0" smtClean="0"/>
            <a:t>.+</a:t>
          </a:r>
          <a:r>
            <a:rPr lang="th-TH" sz="2600" b="1" kern="1200" dirty="0" smtClean="0"/>
            <a:t> </a:t>
          </a:r>
          <a:br>
            <a:rPr lang="th-TH" sz="2600" b="1" kern="1200" dirty="0" smtClean="0"/>
          </a:br>
          <a:r>
            <a:rPr lang="th-TH" sz="2600" b="1" kern="1200" dirty="0" smtClean="0"/>
            <a:t>หน่วยบริการ</a:t>
          </a:r>
          <a:endParaRPr lang="en-US" sz="2600" b="1" kern="1200" dirty="0"/>
        </a:p>
      </dsp:txBody>
      <dsp:txXfrm>
        <a:off x="2329714" y="3433078"/>
        <a:ext cx="1657431" cy="1029096"/>
      </dsp:txXfrm>
    </dsp:sp>
    <dsp:sp modelId="{1A530137-603D-4DC6-8B01-5C7A8F857C56}">
      <dsp:nvSpPr>
        <dsp:cNvPr id="0" name=""/>
        <dsp:cNvSpPr/>
      </dsp:nvSpPr>
      <dsp:spPr>
        <a:xfrm>
          <a:off x="5262443" y="1625561"/>
          <a:ext cx="1721465" cy="109313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</dsp:sp>
    <dsp:sp modelId="{EF6AACC1-4C38-4A8C-89C7-A7709E100508}">
      <dsp:nvSpPr>
        <dsp:cNvPr id="0" name=""/>
        <dsp:cNvSpPr/>
      </dsp:nvSpPr>
      <dsp:spPr>
        <a:xfrm>
          <a:off x="5453717" y="1807271"/>
          <a:ext cx="1721465" cy="1093130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err="1" smtClean="0"/>
            <a:t>สสจ</a:t>
          </a:r>
          <a:r>
            <a:rPr lang="en-US" sz="2800" b="1" kern="1200" dirty="0" smtClean="0"/>
            <a:t>.</a:t>
          </a:r>
          <a:endParaRPr lang="en-US" sz="2800" b="1" kern="1200" dirty="0"/>
        </a:p>
      </dsp:txBody>
      <dsp:txXfrm>
        <a:off x="5485734" y="1839288"/>
        <a:ext cx="1657431" cy="1029096"/>
      </dsp:txXfrm>
    </dsp:sp>
    <dsp:sp modelId="{D28A8085-5F88-4046-809C-19567ED4DDF5}">
      <dsp:nvSpPr>
        <dsp:cNvPr id="0" name=""/>
        <dsp:cNvSpPr/>
      </dsp:nvSpPr>
      <dsp:spPr>
        <a:xfrm>
          <a:off x="4210436" y="3219351"/>
          <a:ext cx="1721465" cy="109313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8F46FBC1-628F-4393-837E-B65A9070EC6F}">
      <dsp:nvSpPr>
        <dsp:cNvPr id="0" name=""/>
        <dsp:cNvSpPr/>
      </dsp:nvSpPr>
      <dsp:spPr>
        <a:xfrm>
          <a:off x="4401710" y="3401061"/>
          <a:ext cx="1721465" cy="1093130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b="1" kern="1200" dirty="0" err="1" smtClean="0"/>
            <a:t>สปก</a:t>
          </a:r>
          <a:r>
            <a:rPr lang="en-US" sz="2600" b="1" kern="1200" dirty="0" smtClean="0"/>
            <a:t>.+</a:t>
          </a:r>
          <a:r>
            <a:rPr lang="th-TH" sz="2600" b="1" kern="1200" dirty="0" smtClean="0"/>
            <a:t> </a:t>
          </a:r>
          <a:br>
            <a:rPr lang="th-TH" sz="2600" b="1" kern="1200" dirty="0" smtClean="0"/>
          </a:br>
          <a:r>
            <a:rPr lang="th-TH" sz="2600" b="1" kern="1200" dirty="0" smtClean="0"/>
            <a:t>หน่วยบริการ</a:t>
          </a:r>
          <a:endParaRPr lang="en-US" sz="2600" b="1" kern="1200" dirty="0"/>
        </a:p>
      </dsp:txBody>
      <dsp:txXfrm>
        <a:off x="4433727" y="3433078"/>
        <a:ext cx="1657431" cy="1029096"/>
      </dsp:txXfrm>
    </dsp:sp>
    <dsp:sp modelId="{DD3FE00A-5F55-475C-AD43-887E3392C608}">
      <dsp:nvSpPr>
        <dsp:cNvPr id="0" name=""/>
        <dsp:cNvSpPr/>
      </dsp:nvSpPr>
      <dsp:spPr>
        <a:xfrm>
          <a:off x="6314449" y="3219351"/>
          <a:ext cx="1721465" cy="109313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0450622B-0539-4887-B945-E5245AECAF54}">
      <dsp:nvSpPr>
        <dsp:cNvPr id="0" name=""/>
        <dsp:cNvSpPr/>
      </dsp:nvSpPr>
      <dsp:spPr>
        <a:xfrm>
          <a:off x="6505723" y="3401061"/>
          <a:ext cx="1721465" cy="1093130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b="1" kern="1200" dirty="0" err="1" smtClean="0"/>
            <a:t>สปก</a:t>
          </a:r>
          <a:r>
            <a:rPr lang="en-US" sz="2600" b="1" kern="1200" dirty="0" smtClean="0"/>
            <a:t>.+</a:t>
          </a:r>
          <a:r>
            <a:rPr lang="th-TH" sz="2600" b="1" kern="1200" dirty="0" smtClean="0"/>
            <a:t> </a:t>
          </a:r>
          <a:br>
            <a:rPr lang="th-TH" sz="2600" b="1" kern="1200" dirty="0" smtClean="0"/>
          </a:br>
          <a:r>
            <a:rPr lang="th-TH" sz="2600" b="1" kern="1200" dirty="0" smtClean="0"/>
            <a:t>หน่วยบริการ</a:t>
          </a:r>
          <a:endParaRPr lang="en-US" sz="2600" b="1" kern="1200" dirty="0"/>
        </a:p>
      </dsp:txBody>
      <dsp:txXfrm>
        <a:off x="6537740" y="3433078"/>
        <a:ext cx="1657431" cy="10290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A09380-5CDC-45F6-8FAC-8D0B1978B475}">
      <dsp:nvSpPr>
        <dsp:cNvPr id="0" name=""/>
        <dsp:cNvSpPr/>
      </dsp:nvSpPr>
      <dsp:spPr>
        <a:xfrm>
          <a:off x="1247648" y="231647"/>
          <a:ext cx="1759712" cy="1759712"/>
        </a:xfrm>
        <a:prstGeom prst="pieWedg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700" b="1" kern="1200" dirty="0" err="1" smtClean="0"/>
            <a:t>สคร</a:t>
          </a:r>
          <a:r>
            <a:rPr lang="en-US" sz="2700" b="1" kern="1200" dirty="0" smtClean="0"/>
            <a:t>.</a:t>
          </a:r>
          <a:endParaRPr lang="en-US" sz="2700" b="1" kern="1200" dirty="0"/>
        </a:p>
      </dsp:txBody>
      <dsp:txXfrm>
        <a:off x="1763056" y="747055"/>
        <a:ext cx="1244304" cy="1244304"/>
      </dsp:txXfrm>
    </dsp:sp>
    <dsp:sp modelId="{19C9FAEC-BE01-45BB-9075-9B27245DBAE0}">
      <dsp:nvSpPr>
        <dsp:cNvPr id="0" name=""/>
        <dsp:cNvSpPr/>
      </dsp:nvSpPr>
      <dsp:spPr>
        <a:xfrm rot="5400000">
          <a:off x="3088640" y="231647"/>
          <a:ext cx="1759712" cy="1759712"/>
        </a:xfrm>
        <a:prstGeom prst="pieWedg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700" b="1" kern="1200" dirty="0" err="1" smtClean="0"/>
            <a:t>สสจ</a:t>
          </a:r>
          <a:r>
            <a:rPr lang="en-US" sz="2700" b="1" kern="1200" dirty="0" smtClean="0"/>
            <a:t>.</a:t>
          </a:r>
          <a:endParaRPr lang="en-US" sz="2700" b="1" kern="1200" dirty="0"/>
        </a:p>
      </dsp:txBody>
      <dsp:txXfrm rot="-5400000">
        <a:off x="3088640" y="747055"/>
        <a:ext cx="1244304" cy="1244304"/>
      </dsp:txXfrm>
    </dsp:sp>
    <dsp:sp modelId="{A92CAD4D-151E-4AD4-9EC3-CF5EF6DF62C8}">
      <dsp:nvSpPr>
        <dsp:cNvPr id="0" name=""/>
        <dsp:cNvSpPr/>
      </dsp:nvSpPr>
      <dsp:spPr>
        <a:xfrm rot="10800000">
          <a:off x="3088640" y="2072640"/>
          <a:ext cx="1759712" cy="1759712"/>
        </a:xfrm>
        <a:prstGeom prst="pieWedg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700" b="1" kern="1200" dirty="0" smtClean="0"/>
            <a:t>หน่วยบริการ</a:t>
          </a:r>
          <a:endParaRPr lang="en-US" sz="2700" b="1" kern="1200" dirty="0"/>
        </a:p>
      </dsp:txBody>
      <dsp:txXfrm rot="10800000">
        <a:off x="3088640" y="2072640"/>
        <a:ext cx="1244304" cy="1244304"/>
      </dsp:txXfrm>
    </dsp:sp>
    <dsp:sp modelId="{BBBFE97A-0C37-4B0F-9882-172A30903099}">
      <dsp:nvSpPr>
        <dsp:cNvPr id="0" name=""/>
        <dsp:cNvSpPr/>
      </dsp:nvSpPr>
      <dsp:spPr>
        <a:xfrm rot="16200000">
          <a:off x="1247648" y="2072640"/>
          <a:ext cx="1759712" cy="1759712"/>
        </a:xfrm>
        <a:prstGeom prst="pieWedge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700" b="1" kern="1200" dirty="0" err="1" smtClean="0"/>
            <a:t>สปก</a:t>
          </a:r>
          <a:r>
            <a:rPr lang="en-US" sz="2700" b="1" kern="1200" dirty="0" smtClean="0"/>
            <a:t>.</a:t>
          </a:r>
          <a:endParaRPr lang="en-US" sz="2700" b="1" kern="1200" dirty="0"/>
        </a:p>
      </dsp:txBody>
      <dsp:txXfrm rot="5400000">
        <a:off x="1763056" y="2072640"/>
        <a:ext cx="1244304" cy="1244304"/>
      </dsp:txXfrm>
    </dsp:sp>
    <dsp:sp modelId="{DCB47F7E-4994-4A8F-B065-BE4DDAEB5FC5}">
      <dsp:nvSpPr>
        <dsp:cNvPr id="0" name=""/>
        <dsp:cNvSpPr/>
      </dsp:nvSpPr>
      <dsp:spPr>
        <a:xfrm>
          <a:off x="2744216" y="1666240"/>
          <a:ext cx="607568" cy="52832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B3855E-759B-486D-9C78-B47DD54305F0}">
      <dsp:nvSpPr>
        <dsp:cNvPr id="0" name=""/>
        <dsp:cNvSpPr/>
      </dsp:nvSpPr>
      <dsp:spPr>
        <a:xfrm rot="10800000">
          <a:off x="2744216" y="1869440"/>
          <a:ext cx="607568" cy="52832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62B85-02A4-43EF-8E36-B5B99F296358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E0016-AC72-4E55-97CB-83AEF6F95B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9220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E0016-AC72-4E55-97CB-83AEF6F95B0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เห็นภาพรวมของหน่วยงานที่เกี่ยวข้องในการดำเนินงาน</a:t>
            </a:r>
            <a:r>
              <a:rPr lang="th-TH" baseline="0" dirty="0" smtClean="0"/>
              <a:t> และประเด็นต่างๆที่เกี่ยวข้อง</a:t>
            </a:r>
            <a:endParaRPr lang="en-US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E0016-AC72-4E55-97CB-83AEF6F95B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78E0-E939-41E0-B200-8EB8A41F68AE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54C6-D9F3-4299-A4F0-0DAC32069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78E0-E939-41E0-B200-8EB8A41F68AE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54C6-D9F3-4299-A4F0-0DAC32069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78E0-E939-41E0-B200-8EB8A41F68AE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54C6-D9F3-4299-A4F0-0DAC32069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78E0-E939-41E0-B200-8EB8A41F68AE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54C6-D9F3-4299-A4F0-0DAC32069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78E0-E939-41E0-B200-8EB8A41F68AE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54C6-D9F3-4299-A4F0-0DAC32069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78E0-E939-41E0-B200-8EB8A41F68AE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54C6-D9F3-4299-A4F0-0DAC32069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78E0-E939-41E0-B200-8EB8A41F68AE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54C6-D9F3-4299-A4F0-0DAC32069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78E0-E939-41E0-B200-8EB8A41F68AE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54C6-D9F3-4299-A4F0-0DAC32069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78E0-E939-41E0-B200-8EB8A41F68AE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54C6-D9F3-4299-A4F0-0DAC32069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78E0-E939-41E0-B200-8EB8A41F68AE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54C6-D9F3-4299-A4F0-0DAC32069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78E0-E939-41E0-B200-8EB8A41F68AE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54C6-D9F3-4299-A4F0-0DAC32069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A78E0-E939-41E0-B200-8EB8A41F68AE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754C6-D9F3-4299-A4F0-0DAC32069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chemeClr val="bg1"/>
                </a:solidFill>
              </a:rPr>
              <a:t>โครงการลดเสี่ยงลดโรคไม่ติดต่อเรื้อรังใน</a:t>
            </a:r>
            <a:br>
              <a:rPr lang="th-TH" b="1" dirty="0" smtClean="0">
                <a:solidFill>
                  <a:schemeClr val="bg1"/>
                </a:solidFill>
              </a:rPr>
            </a:br>
            <a:r>
              <a:rPr lang="th-TH" b="1" dirty="0" smtClean="0">
                <a:solidFill>
                  <a:schemeClr val="bg1"/>
                </a:solidFill>
              </a:rPr>
              <a:t>สถานประกอบการในพื้นที่นำร่อง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b="1" dirty="0" smtClean="0">
                <a:solidFill>
                  <a:schemeClr val="bg1"/>
                </a:solidFill>
              </a:rPr>
              <a:t>งบ</a:t>
            </a:r>
            <a:r>
              <a:rPr lang="th-TH" b="1" dirty="0" err="1" smtClean="0">
                <a:solidFill>
                  <a:schemeClr val="bg1"/>
                </a:solidFill>
              </a:rPr>
              <a:t>บูรณา</a:t>
            </a:r>
            <a:r>
              <a:rPr lang="th-TH" b="1" dirty="0" smtClean="0">
                <a:solidFill>
                  <a:schemeClr val="bg1"/>
                </a:solidFill>
              </a:rPr>
              <a:t>การวัยทำงาน ปีงบประมาณ 2561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</a:rPr>
              <a:t>วัตถุประสงค์ทั่วไป</a:t>
            </a:r>
            <a:endParaRPr lang="en-US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234698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</a:rPr>
              <a:t>วัตถุประสงค์เฉพาะ</a:t>
            </a:r>
            <a:endParaRPr lang="en-US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662669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</a:rPr>
              <a:t>กรอบการดำเนินงาน องค์กร และหน่วยงานที่เกี่ยวข้อง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5" name="Text Box 70"/>
          <p:cNvSpPr txBox="1"/>
          <p:nvPr/>
        </p:nvSpPr>
        <p:spPr>
          <a:xfrm>
            <a:off x="6104258" y="2809875"/>
            <a:ext cx="1390650" cy="876300"/>
          </a:xfrm>
          <a:prstGeom prst="rect">
            <a:avLst/>
          </a:prstGeom>
          <a:solidFill>
            <a:srgbClr val="92D05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</a:pPr>
            <a:r>
              <a:rPr lang="th-TH" sz="2000" b="1" dirty="0">
                <a:solidFill>
                  <a:prstClr val="black"/>
                </a:solidFill>
                <a:ea typeface="Calibri" charset="0"/>
              </a:rPr>
              <a:t>สถานประกอบการ</a:t>
            </a:r>
            <a:endParaRPr lang="en-US" sz="2000" dirty="0">
              <a:solidFill>
                <a:prstClr val="black"/>
              </a:solidFill>
              <a:ea typeface="Calibri" charset="0"/>
            </a:endParaRPr>
          </a:p>
        </p:txBody>
      </p:sp>
      <p:sp>
        <p:nvSpPr>
          <p:cNvPr id="6" name="Text Box 68"/>
          <p:cNvSpPr txBox="1"/>
          <p:nvPr/>
        </p:nvSpPr>
        <p:spPr>
          <a:xfrm>
            <a:off x="3687288" y="4397946"/>
            <a:ext cx="1613221" cy="1747838"/>
          </a:xfrm>
          <a:prstGeom prst="rect">
            <a:avLst/>
          </a:prstGeom>
          <a:solidFill>
            <a:srgbClr val="FF99FF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2000" b="1" dirty="0">
                <a:solidFill>
                  <a:prstClr val="black"/>
                </a:solidFill>
                <a:ea typeface="Calibri" charset="0"/>
              </a:rPr>
              <a:t>หน่วยบริหาร</a:t>
            </a:r>
            <a:r>
              <a:rPr lang="en-US" sz="2000" dirty="0">
                <a:solidFill>
                  <a:prstClr val="black"/>
                </a:solidFill>
                <a:ea typeface="Calibri" charset="0"/>
              </a:rPr>
              <a:t/>
            </a:r>
            <a:br>
              <a:rPr lang="en-US" sz="2000" dirty="0">
                <a:solidFill>
                  <a:prstClr val="black"/>
                </a:solidFill>
                <a:ea typeface="Calibri" charset="0"/>
              </a:rPr>
            </a:br>
            <a:r>
              <a:rPr lang="en-US" sz="2000" dirty="0">
                <a:solidFill>
                  <a:prstClr val="black"/>
                </a:solidFill>
                <a:ea typeface="Calibri" charset="0"/>
              </a:rPr>
              <a:t>- </a:t>
            </a:r>
            <a:r>
              <a:rPr lang="th-TH" sz="2000" dirty="0">
                <a:solidFill>
                  <a:prstClr val="black"/>
                </a:solidFill>
                <a:ea typeface="Calibri" charset="0"/>
              </a:rPr>
              <a:t>แรงงานจังหวัด</a:t>
            </a:r>
            <a:r>
              <a:rPr lang="en-US" sz="2000" dirty="0">
                <a:solidFill>
                  <a:prstClr val="black"/>
                </a:solidFill>
                <a:ea typeface="Calibri" charset="0"/>
              </a:rPr>
              <a:t/>
            </a:r>
            <a:br>
              <a:rPr lang="en-US" sz="2000" dirty="0">
                <a:solidFill>
                  <a:prstClr val="black"/>
                </a:solidFill>
                <a:ea typeface="Calibri" charset="0"/>
              </a:rPr>
            </a:br>
            <a:r>
              <a:rPr lang="en-US" sz="2000" dirty="0">
                <a:solidFill>
                  <a:prstClr val="black"/>
                </a:solidFill>
                <a:ea typeface="Calibri" charset="0"/>
              </a:rPr>
              <a:t>- </a:t>
            </a:r>
            <a:r>
              <a:rPr lang="th-TH" sz="2000" dirty="0" err="1">
                <a:solidFill>
                  <a:prstClr val="black"/>
                </a:solidFill>
                <a:ea typeface="Calibri" charset="0"/>
              </a:rPr>
              <a:t>สคร</a:t>
            </a:r>
            <a:r>
              <a:rPr lang="th-TH" sz="2000" dirty="0">
                <a:solidFill>
                  <a:prstClr val="black"/>
                </a:solidFill>
                <a:ea typeface="Calibri" charset="0"/>
              </a:rPr>
              <a:t>.</a:t>
            </a:r>
            <a:r>
              <a:rPr lang="en-US" sz="2000" dirty="0">
                <a:solidFill>
                  <a:prstClr val="black"/>
                </a:solidFill>
                <a:ea typeface="Calibri" charset="0"/>
              </a:rPr>
              <a:t/>
            </a:r>
            <a:br>
              <a:rPr lang="en-US" sz="2000" dirty="0">
                <a:solidFill>
                  <a:prstClr val="black"/>
                </a:solidFill>
                <a:ea typeface="Calibri" charset="0"/>
              </a:rPr>
            </a:br>
            <a:r>
              <a:rPr lang="en-US" sz="2000" dirty="0">
                <a:solidFill>
                  <a:prstClr val="black"/>
                </a:solidFill>
                <a:ea typeface="Calibri" charset="0"/>
              </a:rPr>
              <a:t>-</a:t>
            </a:r>
            <a:r>
              <a:rPr lang="th-TH" sz="2000" dirty="0">
                <a:solidFill>
                  <a:prstClr val="black"/>
                </a:solidFill>
                <a:ea typeface="Calibri" charset="0"/>
              </a:rPr>
              <a:t> </a:t>
            </a:r>
            <a:r>
              <a:rPr lang="th-TH" sz="2000" dirty="0" err="1">
                <a:solidFill>
                  <a:prstClr val="black"/>
                </a:solidFill>
                <a:ea typeface="Calibri" charset="0"/>
              </a:rPr>
              <a:t>สสจ</a:t>
            </a:r>
            <a:r>
              <a:rPr lang="en-US" sz="2000" dirty="0">
                <a:solidFill>
                  <a:prstClr val="black"/>
                </a:solidFill>
                <a:ea typeface="Calibri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prstClr val="black"/>
                </a:solidFill>
                <a:ea typeface="Calibri" charset="0"/>
              </a:rPr>
              <a:t/>
            </a:r>
            <a:br>
              <a:rPr lang="en-US" sz="2000" dirty="0">
                <a:solidFill>
                  <a:prstClr val="black"/>
                </a:solidFill>
                <a:ea typeface="Calibri" charset="0"/>
              </a:rPr>
            </a:br>
            <a:endParaRPr lang="en-US" sz="2000" dirty="0">
              <a:solidFill>
                <a:prstClr val="black"/>
              </a:solidFill>
              <a:ea typeface="Calibri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prstClr val="black"/>
                </a:solidFill>
                <a:ea typeface="Calibri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prstClr val="black"/>
                </a:solidFill>
                <a:ea typeface="Calibri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prstClr val="black"/>
                </a:solidFill>
                <a:ea typeface="Calibri" charset="0"/>
              </a:rPr>
              <a:t> </a:t>
            </a:r>
          </a:p>
        </p:txBody>
      </p:sp>
      <p:sp>
        <p:nvSpPr>
          <p:cNvPr id="7" name="Text Box 50"/>
          <p:cNvSpPr txBox="1"/>
          <p:nvPr/>
        </p:nvSpPr>
        <p:spPr>
          <a:xfrm>
            <a:off x="3558066" y="2462212"/>
            <a:ext cx="2031843" cy="1700213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  <a:prstDash val="dash"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prstClr val="black"/>
                </a:solidFill>
                <a:ea typeface="Calibri" charset="0"/>
              </a:rPr>
              <a:t>- </a:t>
            </a:r>
            <a:r>
              <a:rPr lang="en-US" sz="2000" dirty="0" err="1">
                <a:solidFill>
                  <a:prstClr val="black"/>
                </a:solidFill>
                <a:ea typeface="Calibri" charset="0"/>
              </a:rPr>
              <a:t>Env</a:t>
            </a:r>
            <a:r>
              <a:rPr lang="en-US" sz="2000" dirty="0">
                <a:solidFill>
                  <a:prstClr val="black"/>
                </a:solidFill>
                <a:ea typeface="Calibri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ea typeface="Calibri" charset="0"/>
              </a:rPr>
              <a:t>Occ</a:t>
            </a:r>
            <a:r>
              <a:rPr lang="en-US" sz="2000" dirty="0">
                <a:solidFill>
                  <a:prstClr val="black"/>
                </a:solidFill>
                <a:ea typeface="Calibri" charset="0"/>
              </a:rPr>
              <a:t/>
            </a:r>
            <a:br>
              <a:rPr lang="en-US" sz="2000" dirty="0">
                <a:solidFill>
                  <a:prstClr val="black"/>
                </a:solidFill>
                <a:ea typeface="Calibri" charset="0"/>
              </a:rPr>
            </a:br>
            <a:r>
              <a:rPr lang="en-US" sz="2000" dirty="0">
                <a:solidFill>
                  <a:prstClr val="black"/>
                </a:solidFill>
                <a:ea typeface="Calibri" charset="0"/>
              </a:rPr>
              <a:t>- </a:t>
            </a:r>
            <a:r>
              <a:rPr lang="th-TH" sz="2000" dirty="0">
                <a:solidFill>
                  <a:prstClr val="black"/>
                </a:solidFill>
                <a:ea typeface="Calibri" charset="0"/>
              </a:rPr>
              <a:t>อาหาร</a:t>
            </a:r>
            <a:r>
              <a:rPr lang="en-US" sz="2000" dirty="0">
                <a:solidFill>
                  <a:prstClr val="black"/>
                </a:solidFill>
                <a:ea typeface="Calibri" charset="0"/>
              </a:rPr>
              <a:t>/</a:t>
            </a:r>
            <a:r>
              <a:rPr lang="th-TH" sz="2000" dirty="0">
                <a:solidFill>
                  <a:prstClr val="black"/>
                </a:solidFill>
                <a:ea typeface="Calibri" charset="0"/>
              </a:rPr>
              <a:t>ออกำลังกาย</a:t>
            </a:r>
            <a:br>
              <a:rPr lang="th-TH" sz="2000" dirty="0">
                <a:solidFill>
                  <a:prstClr val="black"/>
                </a:solidFill>
                <a:ea typeface="Calibri" charset="0"/>
              </a:rPr>
            </a:br>
            <a:r>
              <a:rPr lang="en-US" sz="2000" dirty="0">
                <a:solidFill>
                  <a:prstClr val="black"/>
                </a:solidFill>
                <a:ea typeface="Calibri" charset="0"/>
              </a:rPr>
              <a:t>-</a:t>
            </a:r>
            <a:r>
              <a:rPr lang="th-TH" sz="2000" dirty="0">
                <a:solidFill>
                  <a:prstClr val="black"/>
                </a:solidFill>
                <a:ea typeface="Calibri" charset="0"/>
              </a:rPr>
              <a:t> เหล้า</a:t>
            </a:r>
            <a:r>
              <a:rPr lang="en-US" sz="2000" dirty="0">
                <a:solidFill>
                  <a:prstClr val="black"/>
                </a:solidFill>
                <a:ea typeface="Calibri" charset="0"/>
              </a:rPr>
              <a:t>/</a:t>
            </a:r>
            <a:r>
              <a:rPr lang="th-TH" sz="2000" dirty="0">
                <a:solidFill>
                  <a:prstClr val="black"/>
                </a:solidFill>
                <a:ea typeface="Calibri" charset="0"/>
              </a:rPr>
              <a:t>บุหรี่</a:t>
            </a:r>
            <a:br>
              <a:rPr lang="th-TH" sz="2000" dirty="0">
                <a:solidFill>
                  <a:prstClr val="black"/>
                </a:solidFill>
                <a:ea typeface="Calibri" charset="0"/>
              </a:rPr>
            </a:br>
            <a:r>
              <a:rPr lang="en-US" sz="2000" dirty="0">
                <a:solidFill>
                  <a:prstClr val="black"/>
                </a:solidFill>
                <a:ea typeface="Calibri" charset="0"/>
              </a:rPr>
              <a:t>- </a:t>
            </a:r>
            <a:r>
              <a:rPr lang="th-TH" sz="2000" dirty="0">
                <a:solidFill>
                  <a:prstClr val="black"/>
                </a:solidFill>
                <a:ea typeface="Calibri" charset="0"/>
              </a:rPr>
              <a:t>คัดกรอง</a:t>
            </a:r>
            <a:br>
              <a:rPr lang="th-TH" sz="2000" dirty="0">
                <a:solidFill>
                  <a:prstClr val="black"/>
                </a:solidFill>
                <a:ea typeface="Calibri" charset="0"/>
              </a:rPr>
            </a:br>
            <a:r>
              <a:rPr lang="en-US" sz="2000" dirty="0">
                <a:solidFill>
                  <a:prstClr val="black"/>
                </a:solidFill>
                <a:ea typeface="Calibri" charset="0"/>
              </a:rPr>
              <a:t>-</a:t>
            </a:r>
            <a:r>
              <a:rPr lang="th-TH" sz="2000" dirty="0">
                <a:solidFill>
                  <a:prstClr val="black"/>
                </a:solidFill>
                <a:ea typeface="Calibri" charset="0"/>
              </a:rPr>
              <a:t> รักษาพยาบาล</a:t>
            </a:r>
            <a:endParaRPr lang="en-US" sz="2000" dirty="0">
              <a:solidFill>
                <a:prstClr val="black"/>
              </a:solidFill>
              <a:ea typeface="Calibri" charset="0"/>
            </a:endParaRPr>
          </a:p>
        </p:txBody>
      </p:sp>
      <p:sp>
        <p:nvSpPr>
          <p:cNvPr id="8" name="Text Box 66"/>
          <p:cNvSpPr txBox="1"/>
          <p:nvPr/>
        </p:nvSpPr>
        <p:spPr>
          <a:xfrm>
            <a:off x="4255138" y="1181104"/>
            <a:ext cx="926462" cy="342896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2000" dirty="0">
                <a:solidFill>
                  <a:prstClr val="black"/>
                </a:solidFill>
                <a:ea typeface="Calibri" charset="0"/>
              </a:rPr>
              <a:t>มาตรการ</a:t>
            </a:r>
            <a:endParaRPr lang="en-US" sz="2000" dirty="0">
              <a:solidFill>
                <a:prstClr val="black"/>
              </a:solidFill>
              <a:ea typeface="Calibri" charset="0"/>
            </a:endParaRPr>
          </a:p>
        </p:txBody>
      </p:sp>
      <p:sp>
        <p:nvSpPr>
          <p:cNvPr id="9" name="Text Box 62"/>
          <p:cNvSpPr txBox="1"/>
          <p:nvPr/>
        </p:nvSpPr>
        <p:spPr>
          <a:xfrm>
            <a:off x="5623246" y="1885950"/>
            <a:ext cx="1234754" cy="3492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prstClr val="black"/>
                </a:solidFill>
                <a:ea typeface="Calibri" charset="0"/>
              </a:rPr>
              <a:t>Finance</a:t>
            </a:r>
          </a:p>
        </p:txBody>
      </p:sp>
      <p:sp>
        <p:nvSpPr>
          <p:cNvPr id="10" name="Text Box 67"/>
          <p:cNvSpPr txBox="1"/>
          <p:nvPr/>
        </p:nvSpPr>
        <p:spPr>
          <a:xfrm>
            <a:off x="5085084" y="1628775"/>
            <a:ext cx="600075" cy="27622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2000" dirty="0">
                <a:solidFill>
                  <a:prstClr val="black"/>
                </a:solidFill>
                <a:ea typeface="Calibri" charset="0"/>
              </a:rPr>
              <a:t>ข้อมูล</a:t>
            </a:r>
            <a:endParaRPr lang="en-US" sz="2000" dirty="0">
              <a:solidFill>
                <a:prstClr val="black"/>
              </a:solidFill>
              <a:ea typeface="Calibri" charset="0"/>
            </a:endParaRPr>
          </a:p>
        </p:txBody>
      </p:sp>
      <p:sp>
        <p:nvSpPr>
          <p:cNvPr id="11" name="Text Box 45"/>
          <p:cNvSpPr txBox="1"/>
          <p:nvPr/>
        </p:nvSpPr>
        <p:spPr>
          <a:xfrm>
            <a:off x="1471613" y="1543049"/>
            <a:ext cx="1213170" cy="989407"/>
          </a:xfrm>
          <a:prstGeom prst="rect">
            <a:avLst/>
          </a:prstGeom>
          <a:solidFill>
            <a:schemeClr val="lt1"/>
          </a:solidFill>
          <a:ln w="6350">
            <a:solidFill>
              <a:schemeClr val="tx1"/>
            </a:solidFill>
            <a:prstDash val="dash"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2000" dirty="0">
                <a:solidFill>
                  <a:prstClr val="black"/>
                </a:solidFill>
                <a:ea typeface="Calibri" charset="0"/>
              </a:rPr>
              <a:t>นักวิชาการ</a:t>
            </a:r>
            <a:br>
              <a:rPr lang="th-TH" sz="2000" dirty="0">
                <a:solidFill>
                  <a:prstClr val="black"/>
                </a:solidFill>
                <a:ea typeface="Calibri" charset="0"/>
              </a:rPr>
            </a:br>
            <a:r>
              <a:rPr lang="th-TH" sz="2000" dirty="0">
                <a:solidFill>
                  <a:prstClr val="black"/>
                </a:solidFill>
                <a:ea typeface="Calibri" charset="0"/>
              </a:rPr>
              <a:t>เครือข่าย</a:t>
            </a:r>
            <a:br>
              <a:rPr lang="th-TH" sz="2000" dirty="0">
                <a:solidFill>
                  <a:prstClr val="black"/>
                </a:solidFill>
                <a:ea typeface="Calibri" charset="0"/>
              </a:rPr>
            </a:br>
            <a:r>
              <a:rPr lang="en-US" sz="2000" dirty="0">
                <a:solidFill>
                  <a:prstClr val="black"/>
                </a:solidFill>
                <a:ea typeface="Calibri" charset="0"/>
              </a:rPr>
              <a:t>NGOs</a:t>
            </a:r>
          </a:p>
        </p:txBody>
      </p:sp>
      <p:sp>
        <p:nvSpPr>
          <p:cNvPr id="12" name="Text Box 64"/>
          <p:cNvSpPr txBox="1"/>
          <p:nvPr/>
        </p:nvSpPr>
        <p:spPr>
          <a:xfrm>
            <a:off x="319088" y="2495725"/>
            <a:ext cx="1362075" cy="128587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2000" dirty="0">
                <a:solidFill>
                  <a:prstClr val="black"/>
                </a:solidFill>
                <a:ea typeface="Calibri" charset="0"/>
              </a:rPr>
              <a:t>เครือข่ายบริการ</a:t>
            </a:r>
            <a:br>
              <a:rPr lang="th-TH" sz="2000" dirty="0">
                <a:solidFill>
                  <a:prstClr val="black"/>
                </a:solidFill>
                <a:ea typeface="Calibri" charset="0"/>
              </a:rPr>
            </a:br>
            <a:r>
              <a:rPr lang="en-US" sz="2000" dirty="0">
                <a:solidFill>
                  <a:prstClr val="black"/>
                </a:solidFill>
                <a:ea typeface="Calibri" charset="0"/>
              </a:rPr>
              <a:t>-</a:t>
            </a:r>
            <a:r>
              <a:rPr lang="th-TH" sz="2000" dirty="0">
                <a:solidFill>
                  <a:prstClr val="black"/>
                </a:solidFill>
                <a:ea typeface="Calibri" charset="0"/>
              </a:rPr>
              <a:t> รัฐ </a:t>
            </a:r>
            <a:br>
              <a:rPr lang="th-TH" sz="2000" dirty="0">
                <a:solidFill>
                  <a:prstClr val="black"/>
                </a:solidFill>
                <a:ea typeface="Calibri" charset="0"/>
              </a:rPr>
            </a:br>
            <a:r>
              <a:rPr lang="en-US" sz="2000" dirty="0">
                <a:solidFill>
                  <a:prstClr val="black"/>
                </a:solidFill>
                <a:ea typeface="Calibri" charset="0"/>
              </a:rPr>
              <a:t>-</a:t>
            </a:r>
            <a:r>
              <a:rPr lang="th-TH" sz="2000" dirty="0">
                <a:solidFill>
                  <a:prstClr val="black"/>
                </a:solidFill>
                <a:ea typeface="Calibri" charset="0"/>
              </a:rPr>
              <a:t> เอกชน</a:t>
            </a:r>
            <a:br>
              <a:rPr lang="th-TH" sz="2000" dirty="0">
                <a:solidFill>
                  <a:prstClr val="black"/>
                </a:solidFill>
                <a:ea typeface="Calibri" charset="0"/>
              </a:rPr>
            </a:br>
            <a:r>
              <a:rPr lang="en-US" sz="2000" dirty="0">
                <a:solidFill>
                  <a:prstClr val="black"/>
                </a:solidFill>
                <a:ea typeface="Calibri" charset="0"/>
              </a:rPr>
              <a:t>- NGOs</a:t>
            </a:r>
            <a:br>
              <a:rPr lang="en-US" sz="2000" dirty="0">
                <a:solidFill>
                  <a:prstClr val="black"/>
                </a:solidFill>
                <a:ea typeface="Calibri" charset="0"/>
              </a:rPr>
            </a:br>
            <a:r>
              <a:rPr lang="en-US" sz="2000" dirty="0">
                <a:solidFill>
                  <a:prstClr val="black"/>
                </a:solidFill>
                <a:ea typeface="Calibri" charset="0"/>
              </a:rPr>
              <a:t/>
            </a:r>
            <a:br>
              <a:rPr lang="en-US" sz="2000" dirty="0">
                <a:solidFill>
                  <a:prstClr val="black"/>
                </a:solidFill>
                <a:ea typeface="Calibri" charset="0"/>
              </a:rPr>
            </a:br>
            <a:endParaRPr lang="en-US" sz="2000" dirty="0">
              <a:solidFill>
                <a:prstClr val="black"/>
              </a:solidFill>
              <a:ea typeface="Calibri" charset="0"/>
            </a:endParaRPr>
          </a:p>
        </p:txBody>
      </p:sp>
      <p:sp>
        <p:nvSpPr>
          <p:cNvPr id="14" name="Text Box 39"/>
          <p:cNvSpPr txBox="1"/>
          <p:nvPr/>
        </p:nvSpPr>
        <p:spPr>
          <a:xfrm>
            <a:off x="5713732" y="4271965"/>
            <a:ext cx="1185859" cy="569594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  <a:prstDash val="dash"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2000">
                <a:solidFill>
                  <a:prstClr val="black"/>
                </a:solidFill>
                <a:ea typeface="Calibri" charset="0"/>
              </a:rPr>
              <a:t>เครือข่าย</a:t>
            </a:r>
            <a:endParaRPr lang="en-US" sz="2000" dirty="0">
              <a:solidFill>
                <a:prstClr val="black"/>
              </a:solidFill>
              <a:ea typeface="Calibri" charset="0"/>
            </a:endParaRPr>
          </a:p>
        </p:txBody>
      </p:sp>
      <p:cxnSp>
        <p:nvCxnSpPr>
          <p:cNvPr id="15" name="Straight Connector 16"/>
          <p:cNvCxnSpPr/>
          <p:nvPr/>
        </p:nvCxnSpPr>
        <p:spPr>
          <a:xfrm flipV="1">
            <a:off x="7018658" y="2257425"/>
            <a:ext cx="0" cy="609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7"/>
          <p:cNvCxnSpPr/>
          <p:nvPr/>
        </p:nvCxnSpPr>
        <p:spPr>
          <a:xfrm flipV="1">
            <a:off x="7056758" y="2428875"/>
            <a:ext cx="647700" cy="4381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Box 58"/>
          <p:cNvSpPr txBox="1"/>
          <p:nvPr/>
        </p:nvSpPr>
        <p:spPr>
          <a:xfrm>
            <a:off x="6734175" y="1990725"/>
            <a:ext cx="1114425" cy="39573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2000" dirty="0">
                <a:solidFill>
                  <a:schemeClr val="tx1"/>
                </a:solidFill>
                <a:ea typeface="Calibri" charset="0"/>
              </a:rPr>
              <a:t>ขนาดต่างๆ</a:t>
            </a:r>
            <a:endParaRPr lang="en-US" sz="2000" dirty="0">
              <a:solidFill>
                <a:schemeClr val="tx1"/>
              </a:solidFill>
              <a:ea typeface="Calibri" charset="0"/>
            </a:endParaRPr>
          </a:p>
        </p:txBody>
      </p:sp>
      <p:sp>
        <p:nvSpPr>
          <p:cNvPr id="18" name="Text Box 59"/>
          <p:cNvSpPr txBox="1"/>
          <p:nvPr/>
        </p:nvSpPr>
        <p:spPr>
          <a:xfrm>
            <a:off x="7639050" y="2305050"/>
            <a:ext cx="895350" cy="3429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2000" dirty="0">
                <a:solidFill>
                  <a:schemeClr val="tx1"/>
                </a:solidFill>
                <a:ea typeface="Calibri" charset="0"/>
              </a:rPr>
              <a:t>ประเภท</a:t>
            </a:r>
            <a:endParaRPr lang="en-US" sz="2000" dirty="0">
              <a:solidFill>
                <a:schemeClr val="tx1"/>
              </a:solidFill>
              <a:ea typeface="Calibri" charset="0"/>
            </a:endParaRPr>
          </a:p>
        </p:txBody>
      </p:sp>
      <p:cxnSp>
        <p:nvCxnSpPr>
          <p:cNvPr id="19" name="Straight Arrow Connector 20"/>
          <p:cNvCxnSpPr/>
          <p:nvPr/>
        </p:nvCxnSpPr>
        <p:spPr>
          <a:xfrm>
            <a:off x="7390133" y="3112074"/>
            <a:ext cx="4762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22"/>
          <p:cNvCxnSpPr/>
          <p:nvPr/>
        </p:nvCxnSpPr>
        <p:spPr>
          <a:xfrm flipH="1">
            <a:off x="7028184" y="3764536"/>
            <a:ext cx="9525" cy="11313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3"/>
          <p:cNvCxnSpPr/>
          <p:nvPr/>
        </p:nvCxnSpPr>
        <p:spPr>
          <a:xfrm flipV="1">
            <a:off x="7037709" y="4162425"/>
            <a:ext cx="3143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4"/>
          <p:cNvCxnSpPr/>
          <p:nvPr/>
        </p:nvCxnSpPr>
        <p:spPr>
          <a:xfrm flipV="1">
            <a:off x="7028184" y="4895850"/>
            <a:ext cx="3143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5"/>
          <p:cNvCxnSpPr/>
          <p:nvPr/>
        </p:nvCxnSpPr>
        <p:spPr>
          <a:xfrm flipV="1">
            <a:off x="2684784" y="3238500"/>
            <a:ext cx="3419475" cy="444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6"/>
          <p:cNvCxnSpPr/>
          <p:nvPr/>
        </p:nvCxnSpPr>
        <p:spPr>
          <a:xfrm>
            <a:off x="2737803" y="3454859"/>
            <a:ext cx="912020" cy="12981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7"/>
          <p:cNvCxnSpPr/>
          <p:nvPr/>
        </p:nvCxnSpPr>
        <p:spPr>
          <a:xfrm flipV="1">
            <a:off x="5249078" y="3684397"/>
            <a:ext cx="1233487" cy="99253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Box 47"/>
          <p:cNvSpPr txBox="1"/>
          <p:nvPr/>
        </p:nvSpPr>
        <p:spPr>
          <a:xfrm>
            <a:off x="7204391" y="4014787"/>
            <a:ext cx="1228725" cy="6096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2000" dirty="0">
                <a:solidFill>
                  <a:prstClr val="black"/>
                </a:solidFill>
                <a:ea typeface="Calibri" charset="0"/>
              </a:rPr>
              <a:t>สภาพแวดล้อม</a:t>
            </a:r>
            <a:br>
              <a:rPr lang="th-TH" sz="2000" dirty="0">
                <a:solidFill>
                  <a:prstClr val="black"/>
                </a:solidFill>
                <a:ea typeface="Calibri" charset="0"/>
              </a:rPr>
            </a:br>
            <a:r>
              <a:rPr lang="th-TH" sz="2000" dirty="0">
                <a:solidFill>
                  <a:prstClr val="black"/>
                </a:solidFill>
                <a:ea typeface="Calibri" charset="0"/>
              </a:rPr>
              <a:t>นโยบาย</a:t>
            </a:r>
            <a:r>
              <a:rPr lang="en-US" sz="2000" dirty="0">
                <a:solidFill>
                  <a:prstClr val="black"/>
                </a:solidFill>
                <a:ea typeface="Calibri" charset="0"/>
              </a:rPr>
              <a:t>/</a:t>
            </a:r>
            <a:r>
              <a:rPr lang="th-TH" sz="2000" dirty="0">
                <a:solidFill>
                  <a:prstClr val="black"/>
                </a:solidFill>
                <a:ea typeface="Calibri" charset="0"/>
              </a:rPr>
              <a:t>องค์กร</a:t>
            </a:r>
            <a:endParaRPr lang="en-US" sz="2000" dirty="0">
              <a:solidFill>
                <a:prstClr val="black"/>
              </a:solidFill>
              <a:ea typeface="Calibri" charset="0"/>
            </a:endParaRPr>
          </a:p>
        </p:txBody>
      </p:sp>
      <p:sp>
        <p:nvSpPr>
          <p:cNvPr id="28" name="Text Box 46"/>
          <p:cNvSpPr txBox="1"/>
          <p:nvPr/>
        </p:nvSpPr>
        <p:spPr>
          <a:xfrm>
            <a:off x="7209152" y="4752976"/>
            <a:ext cx="1401448" cy="504824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2000" dirty="0">
                <a:solidFill>
                  <a:prstClr val="black"/>
                </a:solidFill>
                <a:ea typeface="Calibri" charset="0"/>
              </a:rPr>
              <a:t>ชมรม</a:t>
            </a:r>
            <a:r>
              <a:rPr lang="en-US" sz="2000" dirty="0">
                <a:solidFill>
                  <a:prstClr val="black"/>
                </a:solidFill>
                <a:ea typeface="Calibri" charset="0"/>
              </a:rPr>
              <a:t>/</a:t>
            </a:r>
            <a:r>
              <a:rPr lang="th-TH" sz="2000" dirty="0">
                <a:solidFill>
                  <a:prstClr val="black"/>
                </a:solidFill>
                <a:ea typeface="Calibri" charset="0"/>
              </a:rPr>
              <a:t>เครือข่าย</a:t>
            </a:r>
            <a:endParaRPr lang="en-US" sz="2000" dirty="0">
              <a:solidFill>
                <a:prstClr val="black"/>
              </a:solidFill>
              <a:ea typeface="Calibri" charset="0"/>
            </a:endParaRPr>
          </a:p>
        </p:txBody>
      </p:sp>
      <p:cxnSp>
        <p:nvCxnSpPr>
          <p:cNvPr id="29" name="Straight Connector 32"/>
          <p:cNvCxnSpPr/>
          <p:nvPr/>
        </p:nvCxnSpPr>
        <p:spPr>
          <a:xfrm>
            <a:off x="1941833" y="2419350"/>
            <a:ext cx="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33"/>
          <p:cNvCxnSpPr/>
          <p:nvPr/>
        </p:nvCxnSpPr>
        <p:spPr>
          <a:xfrm>
            <a:off x="3884934" y="1571625"/>
            <a:ext cx="428625" cy="838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4"/>
          <p:cNvCxnSpPr/>
          <p:nvPr/>
        </p:nvCxnSpPr>
        <p:spPr>
          <a:xfrm flipH="1">
            <a:off x="4493899" y="1571625"/>
            <a:ext cx="238125" cy="781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5"/>
          <p:cNvCxnSpPr/>
          <p:nvPr/>
        </p:nvCxnSpPr>
        <p:spPr>
          <a:xfrm flipH="1">
            <a:off x="4637408" y="1914526"/>
            <a:ext cx="628650" cy="466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6"/>
          <p:cNvCxnSpPr/>
          <p:nvPr/>
        </p:nvCxnSpPr>
        <p:spPr>
          <a:xfrm flipH="1">
            <a:off x="4818384" y="2143126"/>
            <a:ext cx="1076325" cy="295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 Box 38"/>
          <p:cNvSpPr txBox="1"/>
          <p:nvPr/>
        </p:nvSpPr>
        <p:spPr>
          <a:xfrm>
            <a:off x="4918399" y="5772150"/>
            <a:ext cx="1847851" cy="8572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th-TH" sz="2000" dirty="0">
                <a:solidFill>
                  <a:prstClr val="black"/>
                </a:solidFill>
                <a:ea typeface="Calibri" charset="0"/>
              </a:rPr>
              <a:t>กองทุนทดแทน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th-TH" sz="2000" dirty="0">
                <a:solidFill>
                  <a:prstClr val="black"/>
                </a:solidFill>
                <a:ea typeface="Calibri" charset="0"/>
              </a:rPr>
              <a:t>ปก</a:t>
            </a:r>
            <a:r>
              <a:rPr lang="th-TH" sz="2000" dirty="0" err="1">
                <a:solidFill>
                  <a:prstClr val="black"/>
                </a:solidFill>
                <a:ea typeface="Calibri" charset="0"/>
              </a:rPr>
              <a:t>ส</a:t>
            </a:r>
            <a:r>
              <a:rPr lang="en-US" sz="2000" dirty="0">
                <a:solidFill>
                  <a:prstClr val="black"/>
                </a:solidFill>
                <a:ea typeface="Calibri" charset="0"/>
              </a:rPr>
              <a:t>.-</a:t>
            </a:r>
            <a:r>
              <a:rPr lang="th-TH" sz="2000" dirty="0">
                <a:solidFill>
                  <a:prstClr val="black"/>
                </a:solidFill>
                <a:ea typeface="Calibri" charset="0"/>
              </a:rPr>
              <a:t> </a:t>
            </a:r>
            <a:r>
              <a:rPr lang="th-TH" sz="2000" dirty="0" err="1">
                <a:solidFill>
                  <a:prstClr val="black"/>
                </a:solidFill>
                <a:ea typeface="Calibri" charset="0"/>
              </a:rPr>
              <a:t>สปสช</a:t>
            </a:r>
            <a:r>
              <a:rPr lang="en-US" sz="2000" dirty="0">
                <a:solidFill>
                  <a:prstClr val="black"/>
                </a:solidFill>
                <a:ea typeface="Calibri" charset="0"/>
              </a:rPr>
              <a:t>.</a:t>
            </a:r>
            <a:br>
              <a:rPr lang="en-US" sz="2000" dirty="0">
                <a:solidFill>
                  <a:prstClr val="black"/>
                </a:solidFill>
                <a:ea typeface="Calibri" charset="0"/>
              </a:rPr>
            </a:br>
            <a:r>
              <a:rPr lang="en-US" sz="2000" dirty="0">
                <a:solidFill>
                  <a:prstClr val="black"/>
                </a:solidFill>
                <a:ea typeface="Calibri" charset="0"/>
              </a:rPr>
              <a:t/>
            </a:r>
            <a:br>
              <a:rPr lang="en-US" sz="2000" dirty="0">
                <a:solidFill>
                  <a:prstClr val="black"/>
                </a:solidFill>
                <a:ea typeface="Calibri" charset="0"/>
              </a:rPr>
            </a:br>
            <a:endParaRPr lang="en-US" sz="2000" dirty="0">
              <a:solidFill>
                <a:prstClr val="black"/>
              </a:solidFill>
              <a:ea typeface="Calibri" charset="0"/>
            </a:endParaRPr>
          </a:p>
        </p:txBody>
      </p:sp>
      <p:cxnSp>
        <p:nvCxnSpPr>
          <p:cNvPr id="35" name="Straight Connector 38"/>
          <p:cNvCxnSpPr/>
          <p:nvPr/>
        </p:nvCxnSpPr>
        <p:spPr>
          <a:xfrm>
            <a:off x="455933" y="3219450"/>
            <a:ext cx="723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Rectangle 36"/>
          <p:cNvSpPr>
            <a:spLocks noChangeArrowheads="1"/>
          </p:cNvSpPr>
          <p:nvPr/>
        </p:nvSpPr>
        <p:spPr bwMode="auto">
          <a:xfrm>
            <a:off x="-304800" y="298948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000">
              <a:solidFill>
                <a:prstClr val="black"/>
              </a:solidFill>
            </a:endParaRPr>
          </a:p>
        </p:txBody>
      </p:sp>
      <p:sp>
        <p:nvSpPr>
          <p:cNvPr id="37" name="Rectangle 56"/>
          <p:cNvSpPr>
            <a:spLocks noChangeArrowheads="1"/>
          </p:cNvSpPr>
          <p:nvPr/>
        </p:nvSpPr>
        <p:spPr bwMode="auto">
          <a:xfrm>
            <a:off x="-228600" y="841874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000">
              <a:solidFill>
                <a:prstClr val="black"/>
              </a:solidFill>
            </a:endParaRPr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-252413" y="298949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000">
              <a:solidFill>
                <a:prstClr val="black"/>
              </a:solidFill>
            </a:endParaRPr>
          </a:p>
        </p:txBody>
      </p:sp>
      <p:sp>
        <p:nvSpPr>
          <p:cNvPr id="39" name="Rectangle 56"/>
          <p:cNvSpPr>
            <a:spLocks noChangeArrowheads="1"/>
          </p:cNvSpPr>
          <p:nvPr/>
        </p:nvSpPr>
        <p:spPr bwMode="auto">
          <a:xfrm>
            <a:off x="-304800" y="410824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000">
              <a:solidFill>
                <a:prstClr val="black"/>
              </a:solidFill>
            </a:endParaRPr>
          </a:p>
        </p:txBody>
      </p:sp>
      <p:sp>
        <p:nvSpPr>
          <p:cNvPr id="40" name="Text Box 69"/>
          <p:cNvSpPr txBox="1"/>
          <p:nvPr/>
        </p:nvSpPr>
        <p:spPr>
          <a:xfrm>
            <a:off x="1313184" y="2778159"/>
            <a:ext cx="1390650" cy="846887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</a:pPr>
            <a:r>
              <a:rPr lang="th-TH" sz="2000" b="1" dirty="0">
                <a:solidFill>
                  <a:prstClr val="black"/>
                </a:solidFill>
                <a:ea typeface="Calibri" charset="0"/>
              </a:rPr>
              <a:t>หน่วยบริการสุขภาพ</a:t>
            </a:r>
            <a:endParaRPr lang="en-US" sz="2000" dirty="0">
              <a:solidFill>
                <a:prstClr val="black"/>
              </a:solidFill>
              <a:ea typeface="Calibri" charset="0"/>
            </a:endParaRPr>
          </a:p>
        </p:txBody>
      </p:sp>
      <p:sp>
        <p:nvSpPr>
          <p:cNvPr id="41" name="Text Box 63"/>
          <p:cNvSpPr txBox="1"/>
          <p:nvPr/>
        </p:nvSpPr>
        <p:spPr>
          <a:xfrm>
            <a:off x="1279845" y="3733800"/>
            <a:ext cx="1539556" cy="1736158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ea typeface="Calibri" charset="0"/>
              </a:rPr>
              <a:t>-</a:t>
            </a:r>
            <a:r>
              <a:rPr lang="th-TH" sz="2000" dirty="0">
                <a:solidFill>
                  <a:schemeClr val="tx1"/>
                </a:solidFill>
                <a:ea typeface="Calibri" charset="0"/>
              </a:rPr>
              <a:t> รพ</a:t>
            </a:r>
            <a:r>
              <a:rPr lang="th-TH" sz="2000" dirty="0" err="1">
                <a:solidFill>
                  <a:schemeClr val="tx1"/>
                </a:solidFill>
                <a:ea typeface="Calibri" charset="0"/>
              </a:rPr>
              <a:t>ศ</a:t>
            </a:r>
            <a:r>
              <a:rPr lang="en-US" sz="2000" dirty="0">
                <a:solidFill>
                  <a:schemeClr val="tx1"/>
                </a:solidFill>
                <a:ea typeface="Calibri" charset="0"/>
              </a:rPr>
              <a:t>.</a:t>
            </a:r>
            <a:r>
              <a:rPr lang="th-TH" sz="2000" dirty="0">
                <a:solidFill>
                  <a:schemeClr val="tx1"/>
                </a:solidFill>
                <a:ea typeface="Calibri" charset="0"/>
              </a:rPr>
              <a:t/>
            </a:r>
            <a:br>
              <a:rPr lang="th-TH" sz="2000" dirty="0">
                <a:solidFill>
                  <a:schemeClr val="tx1"/>
                </a:solidFill>
                <a:ea typeface="Calibri" charset="0"/>
              </a:rPr>
            </a:br>
            <a:r>
              <a:rPr lang="en-US" sz="2000" dirty="0">
                <a:solidFill>
                  <a:schemeClr val="tx1"/>
                </a:solidFill>
                <a:ea typeface="Calibri" charset="0"/>
              </a:rPr>
              <a:t>-</a:t>
            </a:r>
            <a:r>
              <a:rPr lang="th-TH" sz="2000" dirty="0">
                <a:solidFill>
                  <a:schemeClr val="tx1"/>
                </a:solidFill>
                <a:ea typeface="Calibri" charset="0"/>
              </a:rPr>
              <a:t> หน่วยอาชีวะ</a:t>
            </a:r>
            <a:br>
              <a:rPr lang="th-TH" sz="2000" dirty="0">
                <a:solidFill>
                  <a:schemeClr val="tx1"/>
                </a:solidFill>
                <a:ea typeface="Calibri" charset="0"/>
              </a:rPr>
            </a:br>
            <a:r>
              <a:rPr lang="en-US" sz="2000" dirty="0">
                <a:solidFill>
                  <a:schemeClr val="tx1"/>
                </a:solidFill>
                <a:ea typeface="Calibri" charset="0"/>
              </a:rPr>
              <a:t>- </a:t>
            </a:r>
            <a:r>
              <a:rPr lang="th-TH" sz="2000" dirty="0">
                <a:solidFill>
                  <a:schemeClr val="tx1"/>
                </a:solidFill>
                <a:ea typeface="Calibri" charset="0"/>
              </a:rPr>
              <a:t>หน่วย </a:t>
            </a:r>
            <a:r>
              <a:rPr lang="en-US" sz="2000" dirty="0">
                <a:solidFill>
                  <a:schemeClr val="tx1"/>
                </a:solidFill>
                <a:ea typeface="Calibri" charset="0"/>
              </a:rPr>
              <a:t>NCD</a:t>
            </a:r>
            <a:br>
              <a:rPr lang="en-US" sz="2000" dirty="0">
                <a:solidFill>
                  <a:schemeClr val="tx1"/>
                </a:solidFill>
                <a:ea typeface="Calibri" charset="0"/>
              </a:rPr>
            </a:br>
            <a:r>
              <a:rPr lang="en-US" sz="2000" dirty="0">
                <a:solidFill>
                  <a:schemeClr val="tx1"/>
                </a:solidFill>
                <a:ea typeface="Calibri" charset="0"/>
              </a:rPr>
              <a:t>- </a:t>
            </a:r>
            <a:r>
              <a:rPr lang="th-TH" sz="2000" dirty="0">
                <a:solidFill>
                  <a:schemeClr val="tx1"/>
                </a:solidFill>
                <a:ea typeface="Calibri" charset="0"/>
              </a:rPr>
              <a:t>คลินิกเหล้า</a:t>
            </a:r>
            <a:r>
              <a:rPr lang="en-US" sz="2000" dirty="0">
                <a:solidFill>
                  <a:schemeClr val="tx1"/>
                </a:solidFill>
                <a:ea typeface="Calibri" charset="0"/>
              </a:rPr>
              <a:t>/</a:t>
            </a:r>
            <a:r>
              <a:rPr lang="th-TH" sz="2000" dirty="0">
                <a:solidFill>
                  <a:schemeClr val="tx1"/>
                </a:solidFill>
                <a:ea typeface="Calibri" charset="0"/>
              </a:rPr>
              <a:t>บุหรี่</a:t>
            </a:r>
            <a:r>
              <a:rPr lang="en-US" sz="2000" dirty="0">
                <a:solidFill>
                  <a:schemeClr val="tx1"/>
                </a:solidFill>
                <a:ea typeface="Calibri" charset="0"/>
              </a:rPr>
              <a:t/>
            </a:r>
            <a:br>
              <a:rPr lang="en-US" sz="2000" dirty="0">
                <a:solidFill>
                  <a:schemeClr val="tx1"/>
                </a:solidFill>
                <a:ea typeface="Calibri" charset="0"/>
              </a:rPr>
            </a:br>
            <a:r>
              <a:rPr lang="en-US" sz="2000" dirty="0">
                <a:solidFill>
                  <a:schemeClr val="tx1"/>
                </a:solidFill>
                <a:ea typeface="Calibri" charset="0"/>
              </a:rPr>
              <a:t/>
            </a:r>
            <a:br>
              <a:rPr lang="en-US" sz="2000" dirty="0">
                <a:solidFill>
                  <a:schemeClr val="tx1"/>
                </a:solidFill>
                <a:ea typeface="Calibri" charset="0"/>
              </a:rPr>
            </a:br>
            <a:endParaRPr lang="en-US" sz="2000" dirty="0">
              <a:solidFill>
                <a:schemeClr val="tx1"/>
              </a:solidFill>
              <a:ea typeface="Calibri" charset="0"/>
            </a:endParaRPr>
          </a:p>
        </p:txBody>
      </p:sp>
      <p:sp>
        <p:nvSpPr>
          <p:cNvPr id="42" name="Text Box 65"/>
          <p:cNvSpPr txBox="1"/>
          <p:nvPr/>
        </p:nvSpPr>
        <p:spPr>
          <a:xfrm>
            <a:off x="3200400" y="1169415"/>
            <a:ext cx="942622" cy="377163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2000" dirty="0">
                <a:solidFill>
                  <a:prstClr val="black"/>
                </a:solidFill>
                <a:ea typeface="Calibri" charset="0"/>
              </a:rPr>
              <a:t>บริการ</a:t>
            </a:r>
            <a:endParaRPr lang="en-US" sz="2000" dirty="0">
              <a:solidFill>
                <a:prstClr val="black"/>
              </a:solidFill>
              <a:ea typeface="Calibri" charset="0"/>
            </a:endParaRPr>
          </a:p>
        </p:txBody>
      </p:sp>
      <p:sp>
        <p:nvSpPr>
          <p:cNvPr id="43" name="Text Box 48"/>
          <p:cNvSpPr txBox="1"/>
          <p:nvPr/>
        </p:nvSpPr>
        <p:spPr>
          <a:xfrm>
            <a:off x="7543800" y="2886076"/>
            <a:ext cx="1496692" cy="314324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2000" dirty="0">
                <a:solidFill>
                  <a:prstClr val="black"/>
                </a:solidFill>
                <a:ea typeface="Calibri" charset="0"/>
              </a:rPr>
              <a:t>ตรวจสุขภาพทั่วไป</a:t>
            </a:r>
            <a:endParaRPr lang="en-US" sz="2000" dirty="0">
              <a:solidFill>
                <a:prstClr val="black"/>
              </a:solidFill>
              <a:ea typeface="Calibri" charset="0"/>
            </a:endParaRPr>
          </a:p>
        </p:txBody>
      </p:sp>
      <p:cxnSp>
        <p:nvCxnSpPr>
          <p:cNvPr id="44" name="Straight Arrow Connector 49"/>
          <p:cNvCxnSpPr/>
          <p:nvPr/>
        </p:nvCxnSpPr>
        <p:spPr>
          <a:xfrm>
            <a:off x="7346004" y="3307335"/>
            <a:ext cx="41910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 Box 49"/>
          <p:cNvSpPr txBox="1"/>
          <p:nvPr/>
        </p:nvSpPr>
        <p:spPr>
          <a:xfrm>
            <a:off x="7741286" y="3543297"/>
            <a:ext cx="1021713" cy="342903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2000" dirty="0">
                <a:solidFill>
                  <a:prstClr val="black"/>
                </a:solidFill>
                <a:ea typeface="Calibri" charset="0"/>
              </a:rPr>
              <a:t>ความเสี่ยง</a:t>
            </a:r>
            <a:endParaRPr lang="en-US" sz="2000" dirty="0">
              <a:solidFill>
                <a:prstClr val="black"/>
              </a:solidFill>
              <a:ea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</a:rPr>
              <a:t>กลุ่มเป้าหมาย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1905000"/>
            <a:ext cx="1600200" cy="646331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/>
              <a:t>งบประมาณสนับสนุน </a:t>
            </a:r>
          </a:p>
          <a:p>
            <a:r>
              <a:rPr lang="th-TH" dirty="0" err="1" smtClean="0"/>
              <a:t>สคร</a:t>
            </a:r>
            <a:r>
              <a:rPr lang="th-TH" dirty="0" smtClean="0"/>
              <a:t>.ละ 1 แสนบาท</a:t>
            </a:r>
            <a:endParaRPr lang="en-US" dirty="0"/>
          </a:p>
        </p:txBody>
      </p:sp>
      <p:sp>
        <p:nvSpPr>
          <p:cNvPr id="12" name="ลูกศรซ้าย 11"/>
          <p:cNvSpPr/>
          <p:nvPr/>
        </p:nvSpPr>
        <p:spPr>
          <a:xfrm>
            <a:off x="5680364" y="2057400"/>
            <a:ext cx="6096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551324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</a:rPr>
              <a:t>บทบาทของหน่วยงาน</a:t>
            </a:r>
            <a:endParaRPr lang="en-US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ไดอะแกรม 3"/>
          <p:cNvGraphicFramePr/>
          <p:nvPr>
            <p:extLst>
              <p:ext uri="{D42A27DB-BD31-4B8C-83A1-F6EECF244321}">
                <p14:modId xmlns:p14="http://schemas.microsoft.com/office/powerpoint/2010/main" xmlns="" val="2587130558"/>
              </p:ext>
            </p:extLst>
          </p:nvPr>
        </p:nvGraphicFramePr>
        <p:xfrm>
          <a:off x="1447800" y="1879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1219200"/>
            <a:ext cx="2743200" cy="1938992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h-TH" sz="2000" dirty="0" smtClean="0"/>
              <a:t>ประสานงาน </a:t>
            </a:r>
            <a:r>
              <a:rPr lang="th-TH" sz="2000" dirty="0" err="1" smtClean="0"/>
              <a:t>สสจ</a:t>
            </a:r>
            <a:r>
              <a:rPr lang="en-US" sz="2000" dirty="0" smtClean="0"/>
              <a:t>.</a:t>
            </a:r>
            <a:r>
              <a:rPr lang="th-TH" sz="2000" dirty="0" smtClean="0"/>
              <a:t> และหน่วยบริการที่เกี่ยวข้อง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h-TH" sz="2000" dirty="0" smtClean="0"/>
              <a:t>ประเมินสถานการณ์ของระบบงานที่เกี่ยวข้อง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h-TH" sz="2000" dirty="0" smtClean="0"/>
              <a:t>สนับสนุน </a:t>
            </a:r>
            <a:r>
              <a:rPr lang="th-TH" sz="2000" dirty="0" err="1" smtClean="0"/>
              <a:t>สสจ</a:t>
            </a:r>
            <a:r>
              <a:rPr lang="en-US" sz="2000" dirty="0" smtClean="0"/>
              <a:t>.</a:t>
            </a:r>
            <a:r>
              <a:rPr lang="th-TH" sz="2000" dirty="0" smtClean="0"/>
              <a:t>และหน่วยบริการในการดำเนินงานตามโครงการ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800600"/>
            <a:ext cx="2743200" cy="1631216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h-TH" sz="2000" dirty="0" smtClean="0"/>
              <a:t>พัฒนานโยบายการลดเสี่ยงลดโรคไม่ติดต่อ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h-TH" sz="2000" dirty="0" smtClean="0"/>
              <a:t>ดำเนินงานด้านสุขภาพและบริการให้แก่พนักงานในด้านลดเสี่ยง </a:t>
            </a:r>
            <a:r>
              <a:rPr lang="en-US" sz="2000" dirty="0" smtClean="0"/>
              <a:t>NCD</a:t>
            </a:r>
            <a:endParaRPr lang="th-TH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248400" y="1143000"/>
            <a:ext cx="2743200" cy="2246769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h-TH" sz="2000" dirty="0" smtClean="0"/>
              <a:t>ประสานกับกลุ่มงานภายใน </a:t>
            </a:r>
            <a:r>
              <a:rPr lang="th-TH" sz="2000" dirty="0" err="1" smtClean="0"/>
              <a:t>สสจ</a:t>
            </a:r>
            <a:r>
              <a:rPr lang="en-US" sz="2000" dirty="0" smtClean="0"/>
              <a:t>.</a:t>
            </a:r>
            <a:r>
              <a:rPr lang="th-TH" sz="2000" dirty="0" smtClean="0"/>
              <a:t>ที่เกี่ยวข้อง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h-TH" sz="2000" dirty="0" smtClean="0"/>
              <a:t>ประสานกับหน่วยงานนอกกระทรวงสาธารณสุข เช่น ประกันสังคม สวัสดิการ แรงงาน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h-TH" sz="2000" dirty="0" smtClean="0"/>
              <a:t>ประสานและสนับสนุนหน่วยบริการสุขภาพ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248400" y="4800600"/>
            <a:ext cx="2743200" cy="1631216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h-TH" sz="2000" dirty="0" smtClean="0"/>
              <a:t>รพ</a:t>
            </a:r>
            <a:r>
              <a:rPr lang="en-US" sz="2000" dirty="0" smtClean="0"/>
              <a:t>.</a:t>
            </a:r>
            <a:r>
              <a:rPr lang="th-TH" sz="2000" dirty="0" smtClean="0"/>
              <a:t> รพ</a:t>
            </a:r>
            <a:r>
              <a:rPr lang="en-US" sz="2000" dirty="0" smtClean="0"/>
              <a:t>.</a:t>
            </a:r>
            <a:r>
              <a:rPr lang="th-TH" sz="2000" dirty="0" smtClean="0"/>
              <a:t>สต</a:t>
            </a:r>
            <a:r>
              <a:rPr lang="en-US" sz="2000" dirty="0" smtClean="0"/>
              <a:t>.</a:t>
            </a:r>
            <a:r>
              <a:rPr lang="th-TH" sz="2000" dirty="0" smtClean="0"/>
              <a:t> </a:t>
            </a:r>
            <a:r>
              <a:rPr lang="th-TH" sz="2000" dirty="0" err="1" smtClean="0"/>
              <a:t>สสอ</a:t>
            </a:r>
            <a:r>
              <a:rPr lang="en-US" sz="20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h-TH" sz="2000" dirty="0" smtClean="0"/>
              <a:t>สนับสนุนวิชาการ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th-TH" sz="2000" dirty="0" smtClean="0"/>
              <a:t>สนับสนุนการดำเนินงานลดสี่ยงลดโรคไม่ติดต่อให้แก่สถานประกอบการ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67038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</a:rPr>
              <a:t>กรอบการเก็บข้อมูล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874838"/>
            <a:ext cx="4040188" cy="639762"/>
          </a:xfrm>
          <a:ln>
            <a:solidFill>
              <a:schemeClr val="tx1"/>
            </a:solidFill>
            <a:prstDash val="dash"/>
          </a:ln>
        </p:spPr>
        <p:txBody>
          <a:bodyPr anchor="ctr">
            <a:normAutofit/>
          </a:bodyPr>
          <a:lstStyle/>
          <a:p>
            <a:r>
              <a:rPr lang="th-TH" dirty="0" smtClean="0">
                <a:solidFill>
                  <a:schemeClr val="accent6">
                    <a:lumMod val="75000"/>
                  </a:schemeClr>
                </a:solidFill>
              </a:rPr>
              <a:t>ข้อมูลพนักงาน			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601912"/>
            <a:ext cx="4040188" cy="3951288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th-TH" dirty="0" smtClean="0"/>
              <a:t>ระบบการทำงาน </a:t>
            </a:r>
            <a:r>
              <a:rPr lang="en-US" dirty="0" smtClean="0"/>
              <a:t>work flow </a:t>
            </a:r>
            <a:r>
              <a:rPr lang="th-TH" dirty="0" smtClean="0"/>
              <a:t>และสภาวะความเสี่ยงการทำงาน </a:t>
            </a:r>
          </a:p>
          <a:p>
            <a:r>
              <a:rPr lang="th-TH" dirty="0" smtClean="0"/>
              <a:t>ชั่วโมงการทำงาน ลักษณะของพนักงาน อายุ เพศ ประเภทงาน</a:t>
            </a:r>
          </a:p>
          <a:p>
            <a:r>
              <a:rPr lang="th-TH" dirty="0" smtClean="0"/>
              <a:t>ลักษณะนิสัย วัฒนธรรม ค่านิยมการทำงาน การดูแลสุขภาพ</a:t>
            </a:r>
          </a:p>
          <a:p>
            <a:r>
              <a:rPr lang="th-TH" dirty="0" smtClean="0"/>
              <a:t>สถานการณ์ความเจ็บป่วย พฤติกรรมเสี่ยง (เหล้า บุหรี่ อ้วน ออกแรง)</a:t>
            </a:r>
          </a:p>
          <a:p>
            <a:r>
              <a:rPr lang="th-TH" dirty="0" smtClean="0"/>
              <a:t>สภาพแวดล้อมการทำงาน</a:t>
            </a:r>
            <a:endParaRPr lang="en-US" dirty="0" smtClean="0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874838"/>
            <a:ext cx="4041775" cy="639762"/>
          </a:xfrm>
          <a:ln>
            <a:solidFill>
              <a:schemeClr val="tx1"/>
            </a:solidFill>
            <a:prstDash val="dash"/>
          </a:ln>
        </p:spPr>
        <p:txBody>
          <a:bodyPr anchor="ctr"/>
          <a:lstStyle/>
          <a:p>
            <a:r>
              <a:rPr lang="th-TH" dirty="0" smtClean="0">
                <a:solidFill>
                  <a:schemeClr val="accent6">
                    <a:lumMod val="75000"/>
                  </a:schemeClr>
                </a:solidFill>
              </a:rPr>
              <a:t>ข้อมูลนโยบาย การบริหารจัดการ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601912"/>
            <a:ext cx="4041775" cy="3951288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th-TH" dirty="0" smtClean="0"/>
              <a:t>นโยบาย แนวทางของผู้บริหาร </a:t>
            </a:r>
          </a:p>
          <a:p>
            <a:r>
              <a:rPr lang="th-TH" dirty="0" smtClean="0"/>
              <a:t>แนวทาง ระเบียบ วิธีปฏิบัติเพื่อสุขภาพ และสวัสดิการพนักงาน </a:t>
            </a:r>
          </a:p>
          <a:p>
            <a:r>
              <a:rPr lang="th-TH" dirty="0" smtClean="0"/>
              <a:t>การบริหารจัดการ และสวัสดิการ เพื่อความปลอดภัย และรองรับการจัดการลดความเสี่ยงต่อ </a:t>
            </a:r>
            <a:r>
              <a:rPr lang="en-US" dirty="0" smtClean="0"/>
              <a:t>NCD </a:t>
            </a:r>
            <a:endParaRPr lang="th-TH" dirty="0" smtClean="0"/>
          </a:p>
          <a:p>
            <a:r>
              <a:rPr lang="th-TH" dirty="0" smtClean="0"/>
              <a:t>กิจกรรม ที่มีเกี่ยวกับการส่งเสริมสุขภาพ ลดเสี่ยง รักษาดูแลโรค </a:t>
            </a:r>
          </a:p>
          <a:p>
            <a:r>
              <a:rPr lang="th-TH" dirty="0" smtClean="0"/>
              <a:t>ระบบข้อมูลพนักงาน ทั่วไป การรักษาพยาบาล การลา การคัดกรองสุขภาพ  </a:t>
            </a:r>
            <a:endParaRPr lang="en-US" dirty="0" smtClean="0"/>
          </a:p>
        </p:txBody>
      </p:sp>
      <p:sp>
        <p:nvSpPr>
          <p:cNvPr id="7" name="ตัวยึดข้อความ 2"/>
          <p:cNvSpPr txBox="1">
            <a:spLocks/>
          </p:cNvSpPr>
          <p:nvPr/>
        </p:nvSpPr>
        <p:spPr>
          <a:xfrm>
            <a:off x="457200" y="1189038"/>
            <a:ext cx="6705600" cy="639762"/>
          </a:xfrm>
          <a:prstGeom prst="rect">
            <a:avLst/>
          </a:prstGeom>
          <a:ln>
            <a:noFill/>
            <a:prstDash val="dash"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h-TH" sz="2800" b="1" dirty="0" smtClean="0"/>
              <a:t>สถานประกอบการ </a:t>
            </a:r>
            <a:r>
              <a:rPr lang="en-US" sz="2800" b="1" dirty="0" smtClean="0"/>
              <a:t>: </a:t>
            </a:r>
            <a:r>
              <a:rPr lang="th-TH" sz="2800" b="1" dirty="0" smtClean="0"/>
              <a:t>สถานการณ์และระบบ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</a:rPr>
              <a:t>กรอบการเก็บข้อมูล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209800"/>
            <a:ext cx="4040188" cy="3951288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th-TH" dirty="0" smtClean="0"/>
              <a:t>บทบาทที่เกี่ยวข้องกับสวัสดิการ และการส่งเสริมสุขภาพ บริการรักษาพยาบาล</a:t>
            </a:r>
          </a:p>
          <a:p>
            <a:r>
              <a:rPr lang="th-TH" dirty="0" smtClean="0"/>
              <a:t>ตามแผน และที่ทำได้จริง</a:t>
            </a:r>
          </a:p>
          <a:p>
            <a:r>
              <a:rPr lang="th-TH" dirty="0" smtClean="0"/>
              <a:t>ระเบียบ กฎหมาย แนวปฏิบัติที่เกี่ยวข้อง</a:t>
            </a:r>
          </a:p>
          <a:p>
            <a:r>
              <a:rPr lang="th-TH" dirty="0" smtClean="0"/>
              <a:t>บริการ แผนงาน โครงการ ในปีทีผ่านมา และปี </a:t>
            </a:r>
            <a:r>
              <a:rPr lang="en-US" dirty="0" smtClean="0"/>
              <a:t>61 </a:t>
            </a:r>
            <a:r>
              <a:rPr lang="th-TH" dirty="0" smtClean="0"/>
              <a:t>/แผนข้างหน้า</a:t>
            </a:r>
          </a:p>
          <a:p>
            <a:r>
              <a:rPr lang="th-TH" dirty="0" smtClean="0"/>
              <a:t>ผลงาน ปัญหา อุปสรรค</a:t>
            </a:r>
          </a:p>
          <a:p>
            <a:r>
              <a:rPr lang="th-TH" dirty="0" smtClean="0"/>
              <a:t>ข้อเสนอ ต่อการพัฒนา</a:t>
            </a:r>
            <a:endParaRPr lang="en-US" dirty="0" smtClean="0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209800"/>
            <a:ext cx="4041775" cy="3951288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th-TH" dirty="0" smtClean="0"/>
              <a:t>สวัสดิการ/ แรงงาน จังหวัด</a:t>
            </a:r>
          </a:p>
          <a:p>
            <a:r>
              <a:rPr lang="th-TH" dirty="0" smtClean="0"/>
              <a:t>ประกันสังคมจังหวัด</a:t>
            </a:r>
          </a:p>
          <a:p>
            <a:r>
              <a:rPr lang="th-TH" dirty="0" smtClean="0"/>
              <a:t>หน่วยงาน </a:t>
            </a:r>
            <a:r>
              <a:rPr lang="th-TH" dirty="0" err="1" smtClean="0"/>
              <a:t>อปท</a:t>
            </a:r>
            <a:r>
              <a:rPr lang="th-TH" dirty="0" smtClean="0"/>
              <a:t> </a:t>
            </a:r>
            <a:r>
              <a:rPr lang="en-US" dirty="0" smtClean="0"/>
              <a:t>? </a:t>
            </a:r>
          </a:p>
          <a:p>
            <a:r>
              <a:rPr lang="th-TH" dirty="0" err="1" smtClean="0"/>
              <a:t>สสจ.</a:t>
            </a:r>
            <a:endParaRPr lang="th-TH" dirty="0" smtClean="0"/>
          </a:p>
          <a:p>
            <a:r>
              <a:rPr lang="th-TH" dirty="0" smtClean="0"/>
              <a:t>โรงพยาบาล และรพ.สต </a:t>
            </a:r>
          </a:p>
          <a:p>
            <a:r>
              <a:rPr lang="th-TH" dirty="0" smtClean="0"/>
              <a:t>อื่น ๆ </a:t>
            </a:r>
          </a:p>
        </p:txBody>
      </p:sp>
      <p:sp>
        <p:nvSpPr>
          <p:cNvPr id="7" name="ตัวยึดข้อความ 2"/>
          <p:cNvSpPr txBox="1">
            <a:spLocks/>
          </p:cNvSpPr>
          <p:nvPr/>
        </p:nvSpPr>
        <p:spPr>
          <a:xfrm>
            <a:off x="457200" y="1265238"/>
            <a:ext cx="6705600" cy="639762"/>
          </a:xfrm>
          <a:prstGeom prst="rect">
            <a:avLst/>
          </a:prstGeom>
          <a:ln>
            <a:noFill/>
            <a:prstDash val="dash"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h-TH" sz="2800" b="1" dirty="0" smtClean="0"/>
              <a:t>หน่วยงานที่เกี่ยวข้อง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ตัวยึดข้อความ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ตัวยึดข้อความ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</a:rPr>
              <a:t>ผลที่คาดว่าจะได้รับ 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h-TH" sz="2400" dirty="0" smtClean="0"/>
              <a:t>สถานการณ์ความเสี่ยงของโรคไม่ติดต่อในพนักงานของสถานประกอบการ </a:t>
            </a:r>
          </a:p>
          <a:p>
            <a:r>
              <a:rPr lang="th-TH" sz="2400" dirty="0" smtClean="0"/>
              <a:t>สถานการณ์การทำงาน และการจัดการเกี่ยวกับการส่งเสริมสุขภาพ และการลดเสี่ยงในสถานประกอบการ </a:t>
            </a:r>
          </a:p>
          <a:p>
            <a:r>
              <a:rPr lang="th-TH" sz="2400" dirty="0" smtClean="0"/>
              <a:t>ความพร้อม และความเป็นไปได้ในการดำเนินงาน</a:t>
            </a:r>
            <a:r>
              <a:rPr lang="th-TH" sz="2400" dirty="0" err="1" smtClean="0"/>
              <a:t>บูรณา</a:t>
            </a:r>
            <a:r>
              <a:rPr lang="th-TH" sz="2400" dirty="0" smtClean="0"/>
              <a:t>การเรื่องการลดโรคไม่ติดต่อใน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th-TH" sz="2400" dirty="0" smtClean="0"/>
              <a:t>สถานประกอบการ </a:t>
            </a:r>
          </a:p>
          <a:p>
            <a:r>
              <a:rPr lang="th-TH" sz="2400" dirty="0" smtClean="0"/>
              <a:t>ข้อเสนอโครงการนำร่องในการลดเสี่ยงลดโรคในสถานประกอบการ เพื่อศึกษาความเป็นไปได้ในการดำเนินงานทั่วประเทศ</a:t>
            </a:r>
          </a:p>
          <a:p>
            <a:r>
              <a:rPr lang="th-TH" sz="2400" dirty="0" smtClean="0"/>
              <a:t>บทเรียน การพัฒนางานลดเสี่ยง ในสถานประกอบการนำร่อง </a:t>
            </a:r>
          </a:p>
          <a:p>
            <a:r>
              <a:rPr lang="th-TH" sz="2400" dirty="0" smtClean="0"/>
              <a:t>รูปแบบความร่วมมือในการดำเนินงานการป้องกันและควบคุมโรคไม่ติดต่อ</a:t>
            </a:r>
            <a:r>
              <a:rPr lang="en-US" sz="2400" dirty="0" smtClean="0"/>
              <a:t> </a:t>
            </a:r>
            <a:r>
              <a:rPr lang="th-TH" sz="2400" dirty="0" smtClean="0"/>
              <a:t>โดยดำเนินการร่วมระหว่าง</a:t>
            </a:r>
            <a:r>
              <a:rPr lang="en-US" sz="2400" dirty="0" smtClean="0"/>
              <a:t> </a:t>
            </a:r>
            <a:r>
              <a:rPr lang="th-TH" sz="2400" dirty="0" err="1" smtClean="0"/>
              <a:t>สคร</a:t>
            </a:r>
            <a:r>
              <a:rPr lang="th-TH" sz="2400" dirty="0" smtClean="0"/>
              <a:t>. </a:t>
            </a:r>
            <a:r>
              <a:rPr lang="th-TH" sz="2400" dirty="0" err="1" smtClean="0"/>
              <a:t>สสจ.</a:t>
            </a:r>
            <a:r>
              <a:rPr lang="th-TH" sz="2400" dirty="0" smtClean="0"/>
              <a:t> รพ.และสถานประกอบการ</a:t>
            </a:r>
          </a:p>
          <a:p>
            <a:r>
              <a:rPr lang="th-TH" sz="2400" dirty="0" smtClean="0"/>
              <a:t>เครือข่ายการดำเนินการงานการป้องกันและควบคุมโรคไม่ติดต่อ</a:t>
            </a:r>
            <a:r>
              <a:rPr lang="en-US" sz="2400" smtClean="0"/>
              <a:t> </a:t>
            </a:r>
            <a:r>
              <a:rPr lang="th-TH" sz="2400" smtClean="0"/>
              <a:t>โดย</a:t>
            </a:r>
            <a:r>
              <a:rPr lang="th-TH" sz="2400" dirty="0" smtClean="0"/>
              <a:t>มีภาคีเครือข่ายจากหน่วยงานบริการ สถานศึกษา ภาคประชาสังคมและสถานประกอบการ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598</Words>
  <Application>Microsoft Office PowerPoint</Application>
  <PresentationFormat>นำเสนอทางหน้าจอ (4:3)</PresentationFormat>
  <Paragraphs>110</Paragraphs>
  <Slides>9</Slides>
  <Notes>2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0" baseType="lpstr">
      <vt:lpstr>ชุดรูปแบบของ Office</vt:lpstr>
      <vt:lpstr>โครงการลดเสี่ยงลดโรคไม่ติดต่อเรื้อรังใน สถานประกอบการในพื้นที่นำร่อง</vt:lpstr>
      <vt:lpstr>วัตถุประสงค์ทั่วไป</vt:lpstr>
      <vt:lpstr>วัตถุประสงค์เฉพาะ</vt:lpstr>
      <vt:lpstr>กรอบการดำเนินงาน องค์กร และหน่วยงานที่เกี่ยวข้อง</vt:lpstr>
      <vt:lpstr>กลุ่มเป้าหมาย</vt:lpstr>
      <vt:lpstr>บทบาทของหน่วยงาน</vt:lpstr>
      <vt:lpstr>กรอบการเก็บข้อมูล</vt:lpstr>
      <vt:lpstr>กรอบการเก็บข้อมูล</vt:lpstr>
      <vt:lpstr>ผลที่คาดว่าจะได้รับ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hp_NCD</dc:creator>
  <cp:lastModifiedBy>kaew</cp:lastModifiedBy>
  <cp:revision>24</cp:revision>
  <dcterms:created xsi:type="dcterms:W3CDTF">2017-10-12T05:06:55Z</dcterms:created>
  <dcterms:modified xsi:type="dcterms:W3CDTF">2017-10-16T03:04:25Z</dcterms:modified>
</cp:coreProperties>
</file>