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CC"/>
    <a:srgbClr val="FF66FF"/>
    <a:srgbClr val="AA6B26"/>
    <a:srgbClr val="3C21AF"/>
    <a:srgbClr val="4CB48C"/>
    <a:srgbClr val="34CC67"/>
    <a:srgbClr val="C50B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60D81-9A12-446B-9623-106A12EBAA47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99A2F-1BD6-4191-A38E-03AB024B5F3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99A2F-1BD6-4191-A38E-03AB024B5F3A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FB0590-6DBA-451C-AD4F-3F834784DBE4}" type="datetimeFigureOut">
              <a:rPr lang="th-TH" smtClean="0"/>
              <a:pPr/>
              <a:t>05/08/54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ED61B0-B471-452E-AE00-D00767573AE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เฟรม 5"/>
          <p:cNvSpPr/>
          <p:nvPr/>
        </p:nvSpPr>
        <p:spPr>
          <a:xfrm>
            <a:off x="5868144" y="548680"/>
            <a:ext cx="3024336" cy="540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5" name="กระจาย 2 14"/>
          <p:cNvSpPr/>
          <p:nvPr/>
        </p:nvSpPr>
        <p:spPr>
          <a:xfrm rot="20291046">
            <a:off x="-1149347" y="-725483"/>
            <a:ext cx="5305162" cy="2783961"/>
          </a:xfrm>
          <a:prstGeom prst="irregularSeal2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th-TH" sz="9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LilyUPC" pitchFamily="34" charset="-34"/>
              </a:rPr>
              <a:t>อ</a:t>
            </a:r>
            <a:r>
              <a:rPr lang="th-TH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LilyUPC" pitchFamily="34" charset="-34"/>
              </a:rPr>
              <a:t>ย่าพลาด</a:t>
            </a:r>
            <a:endParaRPr lang="th-TH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23528" y="620688"/>
            <a:ext cx="705678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16</a:t>
            </a:r>
            <a:r>
              <a:rPr lang="th-TH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</a:t>
            </a:r>
            <a:r>
              <a:rPr lang="th-TH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สิงห</a:t>
            </a:r>
            <a:r>
              <a:rPr lang="th-TH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าคม 54</a:t>
            </a:r>
          </a:p>
          <a:p>
            <a:r>
              <a:rPr lang="th-TH" sz="45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เราจะมาปลุก</a:t>
            </a:r>
            <a:r>
              <a:rPr lang="th-TH" sz="5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ยักษ์ </a:t>
            </a:r>
            <a:r>
              <a:rPr lang="th-TH" sz="45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ปลุกพลังในตัวคุณ</a:t>
            </a:r>
          </a:p>
          <a:p>
            <a:r>
              <a:rPr lang="th-TH" sz="4000" b="1" dirty="0" smtClean="0">
                <a:cs typeface="JasmineUPC" pitchFamily="18" charset="-34"/>
              </a:rPr>
              <a:t>มีครบทุกรสชาติ..ทั้ง เปรี้ยว </a:t>
            </a:r>
            <a:r>
              <a:rPr lang="th-TH" sz="4000" b="1" dirty="0" smtClean="0">
                <a:cs typeface="JasmineUPC" pitchFamily="18" charset="-34"/>
              </a:rPr>
              <a:t>เผ็ด </a:t>
            </a:r>
          </a:p>
          <a:p>
            <a:r>
              <a:rPr lang="th-TH" sz="4000" b="1" dirty="0" err="1" smtClean="0">
                <a:cs typeface="JasmineUPC" pitchFamily="18" charset="-34"/>
              </a:rPr>
              <a:t>มันส์</a:t>
            </a:r>
            <a:r>
              <a:rPr lang="th-TH" sz="4000" b="1" dirty="0" smtClean="0">
                <a:cs typeface="JasmineUPC" pitchFamily="18" charset="-34"/>
              </a:rPr>
              <a:t> </a:t>
            </a:r>
            <a:r>
              <a:rPr lang="th-TH" sz="4000" b="1" dirty="0" smtClean="0">
                <a:cs typeface="JasmineUPC" pitchFamily="18" charset="-34"/>
              </a:rPr>
              <a:t>ฮา ได้ปัญญา . . และที่สำคัญ </a:t>
            </a:r>
            <a:endParaRPr lang="th-TH" sz="4000" b="1" dirty="0" smtClean="0">
              <a:cs typeface="JasmineUPC" pitchFamily="18" charset="-34"/>
            </a:endParaRPr>
          </a:p>
          <a:p>
            <a:r>
              <a:rPr lang="th-TH" sz="4000" b="1" dirty="0" smtClean="0">
                <a:cs typeface="JasmineUPC" pitchFamily="18" charset="-34"/>
              </a:rPr>
              <a:t>คือ </a:t>
            </a:r>
            <a:r>
              <a:rPr lang="th-TH" sz="4000" b="1" dirty="0" smtClean="0">
                <a:cs typeface="JasmineUPC" pitchFamily="18" charset="-34"/>
              </a:rPr>
              <a:t>. . ชีวิตเปลี่ยน !!!</a:t>
            </a:r>
            <a:r>
              <a:rPr lang="th-TH" sz="4000" dirty="0" smtClean="0">
                <a:cs typeface="JasmineUPC" pitchFamily="18" charset="-34"/>
              </a:rPr>
              <a:t> </a:t>
            </a:r>
            <a:r>
              <a:rPr lang="th-TH" sz="4000" dirty="0" smtClean="0">
                <a:cs typeface="JasmineUPC" pitchFamily="18" charset="-34"/>
              </a:rPr>
              <a:t> 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โดย...</a:t>
            </a:r>
            <a:endParaRPr lang="th-TH" sz="40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LilyUPC" pitchFamily="34" charset="-34"/>
            </a:endParaRPr>
          </a:p>
          <a:p>
            <a:r>
              <a:rPr lang="th-TH" sz="65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โค้ช สิริลักษณ์ </a:t>
            </a:r>
            <a:r>
              <a:rPr lang="th-TH" sz="65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ตันศิริ</a:t>
            </a:r>
            <a:endParaRPr lang="th-TH" sz="65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LilyUPC" pitchFamily="34" charset="-34"/>
            </a:endParaRPr>
          </a:p>
          <a:p>
            <a:r>
              <a:rPr lang="th-TH" sz="35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จัด</a:t>
            </a:r>
            <a:r>
              <a:rPr lang="th-TH" sz="35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โดย สำนัก</a:t>
            </a:r>
            <a:r>
              <a:rPr lang="th-TH" sz="35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โรคไม่ติดต่อ กรมควบคุม</a:t>
            </a:r>
            <a:r>
              <a:rPr lang="th-TH" sz="35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โรค</a:t>
            </a:r>
            <a:endParaRPr lang="th-TH" sz="3000" b="1" i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LilyUPC" pitchFamily="34" charset="-34"/>
            </a:endParaRPr>
          </a:p>
        </p:txBody>
      </p:sp>
      <p:pic>
        <p:nvPicPr>
          <p:cNvPr id="7" name="Picture 14" descr="http://img9.imageshack.us/img9/9463/face2m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6482" y="470826"/>
            <a:ext cx="2888005" cy="508061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68664" y="6165304"/>
            <a:ext cx="4464496" cy="4770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500" b="1" dirty="0" smtClean="0">
                <a:latin typeface="Tahoma" pitchFamily="34" charset="0"/>
                <a:cs typeface="IrisUPC" pitchFamily="34" charset="-34"/>
              </a:rPr>
              <a:t>ลงทะเบียนหน้างานจะได้รับหนังสือคนละ 1 เล่ม</a:t>
            </a:r>
            <a:endParaRPr lang="th-TH" sz="2500" b="1" dirty="0">
              <a:latin typeface="Tahoma" pitchFamily="34" charset="0"/>
              <a:cs typeface="Iris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903893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เวลา </a:t>
            </a:r>
            <a:r>
              <a:rPr lang="th-TH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08.30 น. </a:t>
            </a:r>
            <a:r>
              <a:rPr lang="th-TH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-17.00 น. </a:t>
            </a:r>
          </a:p>
          <a:p>
            <a:r>
              <a:rPr lang="th-TH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ณ โรงแรมมิรา</a:t>
            </a:r>
            <a:r>
              <a:rPr lang="th-TH" b="1" i="1" spc="1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เคิล</a:t>
            </a:r>
            <a:r>
              <a:rPr lang="th-TH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แก</a:t>
            </a:r>
            <a:r>
              <a:rPr lang="th-TH" b="1" i="1" spc="1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รนด์</a:t>
            </a:r>
            <a:r>
              <a:rPr lang="th-TH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กทม. </a:t>
            </a:r>
            <a:endParaRPr lang="th-TH" b="1" i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ระจาย 1 7"/>
          <p:cNvSpPr/>
          <p:nvPr/>
        </p:nvSpPr>
        <p:spPr>
          <a:xfrm>
            <a:off x="4572000" y="4509120"/>
            <a:ext cx="4176464" cy="2448272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dirty="0" smtClean="0">
                <a:solidFill>
                  <a:srgbClr val="FFFF00"/>
                </a:solidFill>
                <a:cs typeface="JasmineUPC" pitchFamily="18" charset="-34"/>
              </a:rPr>
              <a:t>อ</a:t>
            </a:r>
            <a:r>
              <a:rPr lang="th-TH" sz="5000" dirty="0" smtClean="0">
                <a:solidFill>
                  <a:srgbClr val="FFFF00"/>
                </a:solidFill>
                <a:cs typeface="JasmineUPC" pitchFamily="18" charset="-34"/>
              </a:rPr>
              <a:t>ย่าพลาด</a:t>
            </a:r>
            <a:endParaRPr lang="th-TH" sz="5000" dirty="0">
              <a:solidFill>
                <a:srgbClr val="FFFF00"/>
              </a:solidFill>
              <a:cs typeface="JasmineUPC" pitchFamily="18" charset="-34"/>
            </a:endParaRPr>
          </a:p>
        </p:txBody>
      </p:sp>
      <p:sp>
        <p:nvSpPr>
          <p:cNvPr id="18434" name="AutoShape 2" descr="ดาวน์โหลด images.jpg (12.7 กิโลไบต์)"/>
          <p:cNvSpPr>
            <a:spLocks noChangeAspect="1" noChangeArrowheads="1"/>
          </p:cNvSpPr>
          <p:nvPr/>
        </p:nvSpPr>
        <p:spPr bwMode="auto">
          <a:xfrm>
            <a:off x="98425" y="-731838"/>
            <a:ext cx="11334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8435" name="Picture 3" descr="C:\Documents and Settings\NCD\Desktop\งานทุม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3897401" cy="5169162"/>
          </a:xfrm>
          <a:prstGeom prst="rect">
            <a:avLst/>
          </a:prstGeom>
          <a:noFill/>
        </p:spPr>
      </p:pic>
      <p:sp>
        <p:nvSpPr>
          <p:cNvPr id="7" name="สี่เหลี่ยมผืนผ้า 6"/>
          <p:cNvSpPr/>
          <p:nvPr/>
        </p:nvSpPr>
        <p:spPr>
          <a:xfrm>
            <a:off x="3419872" y="260648"/>
            <a:ext cx="6120680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7000" b="1" i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16</a:t>
            </a:r>
            <a:r>
              <a:rPr lang="th-TH" sz="5400" b="1" i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 สิงหาคม 54</a:t>
            </a:r>
          </a:p>
          <a:p>
            <a:pPr algn="ctr"/>
            <a:r>
              <a:rPr lang="th-TH" sz="5400" b="1" i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เราจะมาปลุกยักษ์ </a:t>
            </a:r>
          </a:p>
          <a:p>
            <a:pPr algn="ctr"/>
            <a:r>
              <a:rPr lang="th-TH" sz="5400" b="1" i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ปลุกพลังในตัวคุณ</a:t>
            </a:r>
          </a:p>
          <a:p>
            <a:pPr algn="ctr"/>
            <a:r>
              <a:rPr lang="th-TH" sz="5400" b="1" i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ท่านจะ</a:t>
            </a:r>
            <a:r>
              <a:rPr lang="th-TH" sz="5400" b="1" i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ได้พบ</a:t>
            </a:r>
            <a:r>
              <a:rPr lang="th-TH" sz="5400" b="1" i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กับ</a:t>
            </a:r>
          </a:p>
          <a:p>
            <a:pPr algn="ctr"/>
            <a:r>
              <a:rPr lang="th-TH" sz="5400" b="1" i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โค้ช สิริลักษณ์  </a:t>
            </a:r>
            <a:r>
              <a:rPr lang="th-TH" sz="5400" b="1" i="1" cap="all" spc="0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ตันศิริ</a:t>
            </a:r>
            <a:endParaRPr lang="th-TH" sz="5400" b="1" i="1" cap="all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LilyUPC" pitchFamily="34" charset="-34"/>
            </a:endParaRPr>
          </a:p>
          <a:p>
            <a:pPr algn="ctr"/>
            <a:r>
              <a:rPr lang="th-TH" sz="5400" b="1" i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จัด</a:t>
            </a:r>
            <a:r>
              <a:rPr lang="th-TH" sz="5400" b="1" i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โดย </a:t>
            </a:r>
            <a:r>
              <a:rPr lang="th-TH" sz="5400" b="1" i="1" cap="all" dirty="0" smtClean="0">
                <a:ln/>
                <a:solidFill>
                  <a:srgbClr val="FF66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สำนัก</a:t>
            </a:r>
            <a:r>
              <a:rPr lang="th-TH" sz="5400" b="1" i="1" cap="all" dirty="0" smtClean="0">
                <a:ln/>
                <a:solidFill>
                  <a:srgbClr val="FF66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LilyUPC" pitchFamily="34" charset="-34"/>
              </a:rPr>
              <a:t>โรคไม่ติดต่อ</a:t>
            </a:r>
            <a:endParaRPr lang="th-TH" sz="5400" b="1" cap="all" spc="0" dirty="0">
              <a:ln/>
              <a:solidFill>
                <a:srgbClr val="FF66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697249"/>
            <a:ext cx="40324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0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เวลา </a:t>
            </a:r>
            <a:r>
              <a:rPr lang="th-TH" sz="30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08.30 น. </a:t>
            </a:r>
            <a:r>
              <a:rPr lang="th-TH" sz="30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-17.00 </a:t>
            </a:r>
            <a:r>
              <a:rPr lang="th-TH" sz="3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น. </a:t>
            </a:r>
          </a:p>
          <a:p>
            <a:pPr algn="ctr"/>
            <a:r>
              <a:rPr lang="th-TH" sz="3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ณ โรงแรมมิรา</a:t>
            </a:r>
            <a:r>
              <a:rPr lang="th-TH" sz="3000" b="1" i="1" spc="1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เคิล</a:t>
            </a:r>
            <a:r>
              <a:rPr lang="th-TH" sz="3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แก</a:t>
            </a:r>
            <a:r>
              <a:rPr lang="th-TH" sz="3000" b="1" i="1" spc="1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รนด์</a:t>
            </a:r>
            <a:r>
              <a:rPr lang="th-TH" sz="3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กทม. </a:t>
            </a:r>
            <a:endParaRPr lang="th-TH" sz="3000" b="1" i="1" spc="1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LilyUPC" pitchFamily="34" charset="-34"/>
            </a:endParaRPr>
          </a:p>
          <a:p>
            <a:pPr algn="ctr"/>
            <a:endParaRPr lang="th-TH" sz="3000" b="1" i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LilyUPC" pitchFamily="34" charset="-34"/>
            </a:endParaRPr>
          </a:p>
          <a:p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308945" y="6204326"/>
            <a:ext cx="4464496" cy="4770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500" b="1" dirty="0" smtClean="0">
                <a:latin typeface="Tahoma" pitchFamily="34" charset="0"/>
                <a:cs typeface="IrisUPC" pitchFamily="34" charset="-34"/>
              </a:rPr>
              <a:t>ลงทะเบียนหน้างานจะได้รับหนังสือคนละ 1 เล่ม</a:t>
            </a:r>
            <a:endParaRPr lang="th-TH" sz="2500" b="1" dirty="0">
              <a:latin typeface="Tahoma" pitchFamily="34" charset="0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FF"/>
            </a:gs>
            <a:gs pos="0">
              <a:schemeClr val="bg2">
                <a:lumMod val="50000"/>
              </a:scheme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NCD\Desktop\งานทุม\imag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692696"/>
            <a:ext cx="3096344" cy="3878814"/>
          </a:xfrm>
          <a:prstGeom prst="rect">
            <a:avLst/>
          </a:prstGeom>
          <a:noFill/>
        </p:spPr>
      </p:pic>
      <p:sp>
        <p:nvSpPr>
          <p:cNvPr id="8" name="กระจาย 1 7"/>
          <p:cNvSpPr/>
          <p:nvPr/>
        </p:nvSpPr>
        <p:spPr>
          <a:xfrm>
            <a:off x="4355976" y="4221088"/>
            <a:ext cx="5472608" cy="2448272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LilyUPC" pitchFamily="34" charset="-34"/>
            </a:endParaRPr>
          </a:p>
          <a:p>
            <a:pPr algn="ctr"/>
            <a:r>
              <a:rPr lang="th-TH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เรา</a:t>
            </a:r>
            <a:r>
              <a:rPr lang="th-TH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จะมาปลุก</a:t>
            </a:r>
            <a:r>
              <a:rPr lang="th-TH" sz="7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ยักษ์</a:t>
            </a:r>
            <a:r>
              <a:rPr lang="th-TH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ปลุก</a:t>
            </a:r>
            <a:r>
              <a:rPr lang="th-TH" sz="5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พลัง</a:t>
            </a:r>
            <a:r>
              <a:rPr lang="th-TH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ในตัวคุณ</a:t>
            </a:r>
          </a:p>
          <a:p>
            <a:pPr algn="ctr"/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51520" y="-99392"/>
            <a:ext cx="5904656" cy="76328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</a:t>
            </a:r>
            <a:r>
              <a:rPr lang="th-TH" sz="9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16</a:t>
            </a:r>
            <a:r>
              <a:rPr lang="th-TH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</a:t>
            </a:r>
            <a:r>
              <a:rPr lang="th-TH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สิงห</a:t>
            </a:r>
            <a:r>
              <a:rPr lang="th-TH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าคม 54</a:t>
            </a:r>
          </a:p>
          <a:p>
            <a:r>
              <a:rPr lang="th-TH" sz="6000" b="1" i="1" dirty="0" smtClean="0">
                <a:cs typeface="JasmineUPC" pitchFamily="18" charset="-34"/>
              </a:rPr>
              <a:t>เรา </a:t>
            </a:r>
            <a:r>
              <a:rPr lang="en-US" sz="6000" b="1" i="1" dirty="0" smtClean="0">
                <a:solidFill>
                  <a:srgbClr val="00B0F0"/>
                </a:solidFill>
                <a:cs typeface="JasmineUPC" pitchFamily="18" charset="-34"/>
              </a:rPr>
              <a:t>NCD</a:t>
            </a:r>
            <a:r>
              <a:rPr lang="en-US" sz="6000" b="1" i="1" dirty="0" smtClean="0">
                <a:cs typeface="JasmineUPC" pitchFamily="18" charset="-34"/>
              </a:rPr>
              <a:t> </a:t>
            </a:r>
            <a:r>
              <a:rPr lang="th-TH" sz="4500" b="1" i="1" dirty="0" smtClean="0">
                <a:cs typeface="JasmineUPC" pitchFamily="18" charset="-34"/>
              </a:rPr>
              <a:t>มารวมพลังสร้างสรรค์สิ่งใหม่ๆ  </a:t>
            </a:r>
            <a:r>
              <a:rPr lang="th-TH" sz="4000" b="1" i="1" dirty="0" smtClean="0">
                <a:cs typeface="JasmineUPC" pitchFamily="18" charset="-34"/>
              </a:rPr>
              <a:t>เพื่อ</a:t>
            </a:r>
          </a:p>
          <a:p>
            <a:r>
              <a:rPr lang="th-TH" sz="8000" b="1" i="1" dirty="0" smtClean="0">
                <a:solidFill>
                  <a:srgbClr val="FF0066"/>
                </a:solidFill>
                <a:cs typeface="JasmineUPC" pitchFamily="18" charset="-34"/>
              </a:rPr>
              <a:t>..</a:t>
            </a:r>
            <a:r>
              <a:rPr lang="th-TH" sz="8000" b="1" i="1" dirty="0" smtClean="0">
                <a:solidFill>
                  <a:srgbClr val="FF0066"/>
                </a:solidFill>
                <a:cs typeface="JasmineUPC" pitchFamily="18" charset="-34"/>
              </a:rPr>
              <a:t>ชีวิตเปลี่ยน !!!</a:t>
            </a:r>
            <a:r>
              <a:rPr lang="th-TH" sz="8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</a:t>
            </a:r>
            <a:r>
              <a:rPr lang="th-TH" sz="4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โดย</a:t>
            </a:r>
            <a:endParaRPr lang="th-TH" sz="4000" b="1" i="1" dirty="0" smtClean="0">
              <a:solidFill>
                <a:srgbClr val="FF0066"/>
              </a:solidFill>
              <a:cs typeface="JasmineUPC" pitchFamily="18" charset="-34"/>
            </a:endParaRPr>
          </a:p>
          <a:p>
            <a:r>
              <a:rPr lang="th-TH" sz="7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โค้ช </a:t>
            </a:r>
            <a:r>
              <a:rPr lang="th-TH" sz="7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สิริลักษณ์ </a:t>
            </a:r>
            <a:r>
              <a:rPr lang="th-TH" sz="70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ตันศิริ</a:t>
            </a:r>
            <a:endParaRPr lang="th-TH" sz="70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LilyUPC" pitchFamily="34" charset="-34"/>
            </a:endParaRPr>
          </a:p>
          <a:p>
            <a:r>
              <a:rPr lang="th-TH" sz="35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จัด</a:t>
            </a:r>
            <a:r>
              <a:rPr lang="th-TH" sz="35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โดย สำนัก</a:t>
            </a:r>
            <a:r>
              <a:rPr lang="th-TH" sz="35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โรคไม่ติดต่อ กรมควบคุม</a:t>
            </a:r>
            <a:r>
              <a:rPr lang="th-TH" sz="3500" b="1" i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โรค</a:t>
            </a:r>
          </a:p>
          <a:p>
            <a:r>
              <a:rPr lang="th-TH" sz="4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เวลา </a:t>
            </a:r>
            <a:r>
              <a:rPr lang="th-TH" sz="4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08.30 น. </a:t>
            </a:r>
            <a:r>
              <a:rPr lang="th-TH" sz="4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-17.00 น. </a:t>
            </a:r>
          </a:p>
          <a:p>
            <a:r>
              <a:rPr lang="th-TH" sz="4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ณ โรงแรมมิรา</a:t>
            </a:r>
            <a:r>
              <a:rPr lang="th-TH" sz="4000" b="1" i="1" spc="1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เคิล</a:t>
            </a:r>
            <a:r>
              <a:rPr lang="th-TH" sz="4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แก</a:t>
            </a:r>
            <a:r>
              <a:rPr lang="th-TH" sz="4000" b="1" i="1" spc="1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รนด์</a:t>
            </a:r>
            <a:r>
              <a:rPr lang="th-TH" sz="4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</a:t>
            </a:r>
            <a:r>
              <a:rPr lang="th-TH" sz="4000" b="1" i="1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กทม.</a:t>
            </a:r>
            <a:endParaRPr lang="th-TH" sz="4000" b="1" i="1" spc="1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cs typeface="LilyUPC" pitchFamily="34" charset="-34"/>
            </a:endParaRPr>
          </a:p>
          <a:p>
            <a:endParaRPr lang="th-TH" sz="3000" b="1" i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โมดู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385</TotalTime>
  <Words>187</Words>
  <Application>Microsoft Office PowerPoint</Application>
  <PresentationFormat>นำเสนอทางหน้าจอ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รวมกลุ่ม</vt:lpstr>
      <vt:lpstr>ภาพนิ่ง 1</vt:lpstr>
      <vt:lpstr>ภาพนิ่ง 2</vt:lpstr>
      <vt:lpstr>ภาพนิ่ง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NCD</dc:creator>
  <cp:lastModifiedBy>NCD</cp:lastModifiedBy>
  <cp:revision>46</cp:revision>
  <dcterms:created xsi:type="dcterms:W3CDTF">2011-08-05T03:19:05Z</dcterms:created>
  <dcterms:modified xsi:type="dcterms:W3CDTF">2011-08-05T07:55:21Z</dcterms:modified>
</cp:coreProperties>
</file>