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62" r:id="rId3"/>
    <p:sldId id="271" r:id="rId4"/>
    <p:sldId id="263" r:id="rId5"/>
    <p:sldId id="276" r:id="rId6"/>
    <p:sldId id="277" r:id="rId7"/>
    <p:sldId id="25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7" r:id="rId16"/>
    <p:sldId id="268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73" r:id="rId28"/>
    <p:sldId id="274" r:id="rId29"/>
    <p:sldId id="275" r:id="rId30"/>
    <p:sldId id="261" r:id="rId31"/>
    <p:sldId id="265" r:id="rId32"/>
    <p:sldId id="264" r:id="rId33"/>
    <p:sldId id="259" r:id="rId34"/>
    <p:sldId id="256" r:id="rId35"/>
    <p:sldId id="258" r:id="rId36"/>
    <p:sldId id="272" r:id="rId37"/>
    <p:sldId id="295" r:id="rId38"/>
    <p:sldId id="260" r:id="rId39"/>
    <p:sldId id="269" r:id="rId40"/>
  </p:sldIdLst>
  <p:sldSz cx="1079976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66CC"/>
    <a:srgbClr val="FF3399"/>
    <a:srgbClr val="3399FF"/>
    <a:srgbClr val="FF99FF"/>
    <a:srgbClr val="FFCCCC"/>
    <a:srgbClr val="3366FF"/>
    <a:srgbClr val="FFFF99"/>
    <a:srgbClr val="33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8" y="60"/>
      </p:cViewPr>
      <p:guideLst>
        <p:guide orient="horz" pos="2267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178222"/>
            <a:ext cx="9179799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781306"/>
            <a:ext cx="8099822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615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04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83297"/>
            <a:ext cx="2328699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83297"/>
            <a:ext cx="6851100" cy="61010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66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0" y="1178223"/>
            <a:ext cx="8099823" cy="2506427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0" y="3781307"/>
            <a:ext cx="8099823" cy="173816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06" indent="0" algn="ctr">
              <a:buNone/>
              <a:defRPr sz="1771"/>
            </a:lvl2pPr>
            <a:lvl3pPr marL="810012" indent="0" algn="ctr">
              <a:buNone/>
              <a:defRPr sz="1595"/>
            </a:lvl3pPr>
            <a:lvl4pPr marL="1215018" indent="0" algn="ctr">
              <a:buNone/>
              <a:defRPr sz="1417"/>
            </a:lvl4pPr>
            <a:lvl5pPr marL="1620024" indent="0" algn="ctr">
              <a:buNone/>
              <a:defRPr sz="1417"/>
            </a:lvl5pPr>
            <a:lvl6pPr marL="2025030" indent="0" algn="ctr">
              <a:buNone/>
              <a:defRPr sz="1417"/>
            </a:lvl6pPr>
            <a:lvl7pPr marL="2430036" indent="0" algn="ctr">
              <a:buNone/>
              <a:defRPr sz="1417"/>
            </a:lvl7pPr>
            <a:lvl8pPr marL="2835042" indent="0" algn="ctr">
              <a:buNone/>
              <a:defRPr sz="1417"/>
            </a:lvl8pPr>
            <a:lvl9pPr marL="3240048" indent="0" algn="ctr">
              <a:buNone/>
              <a:defRPr sz="14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743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167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4830"/>
            <a:ext cx="9314796" cy="2994713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0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10012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01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02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03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03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04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04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619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3" y="1916485"/>
            <a:ext cx="4589900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916485"/>
            <a:ext cx="4589900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275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83297"/>
            <a:ext cx="9314796" cy="13915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764833"/>
            <a:ext cx="4568805" cy="86491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06" indent="0">
              <a:buNone/>
              <a:defRPr sz="1771" b="1"/>
            </a:lvl2pPr>
            <a:lvl3pPr marL="810012" indent="0">
              <a:buNone/>
              <a:defRPr sz="1595" b="1"/>
            </a:lvl3pPr>
            <a:lvl4pPr marL="1215018" indent="0">
              <a:buNone/>
              <a:defRPr sz="1417" b="1"/>
            </a:lvl4pPr>
            <a:lvl5pPr marL="1620024" indent="0">
              <a:buNone/>
              <a:defRPr sz="1417" b="1"/>
            </a:lvl5pPr>
            <a:lvl6pPr marL="2025030" indent="0">
              <a:buNone/>
              <a:defRPr sz="1417" b="1"/>
            </a:lvl6pPr>
            <a:lvl7pPr marL="2430036" indent="0">
              <a:buNone/>
              <a:defRPr sz="1417" b="1"/>
            </a:lvl7pPr>
            <a:lvl8pPr marL="2835042" indent="0">
              <a:buNone/>
              <a:defRPr sz="1417" b="1"/>
            </a:lvl8pPr>
            <a:lvl9pPr marL="3240048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629750"/>
            <a:ext cx="4568805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764833"/>
            <a:ext cx="4591306" cy="86491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06" indent="0">
              <a:buNone/>
              <a:defRPr sz="1771" b="1"/>
            </a:lvl2pPr>
            <a:lvl3pPr marL="810012" indent="0">
              <a:buNone/>
              <a:defRPr sz="1595" b="1"/>
            </a:lvl3pPr>
            <a:lvl4pPr marL="1215018" indent="0">
              <a:buNone/>
              <a:defRPr sz="1417" b="1"/>
            </a:lvl4pPr>
            <a:lvl5pPr marL="1620024" indent="0">
              <a:buNone/>
              <a:defRPr sz="1417" b="1"/>
            </a:lvl5pPr>
            <a:lvl6pPr marL="2025030" indent="0">
              <a:buNone/>
              <a:defRPr sz="1417" b="1"/>
            </a:lvl6pPr>
            <a:lvl7pPr marL="2430036" indent="0">
              <a:buNone/>
              <a:defRPr sz="1417" b="1"/>
            </a:lvl7pPr>
            <a:lvl8pPr marL="2835042" indent="0">
              <a:buNone/>
              <a:defRPr sz="1417" b="1"/>
            </a:lvl8pPr>
            <a:lvl9pPr marL="3240048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629750"/>
            <a:ext cx="459130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86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06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7227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2" y="479954"/>
            <a:ext cx="3483204" cy="1679840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67"/>
            <a:ext cx="5467380" cy="5116179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6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2" y="2159793"/>
            <a:ext cx="3483204" cy="4001286"/>
          </a:xfrm>
        </p:spPr>
        <p:txBody>
          <a:bodyPr/>
          <a:lstStyle>
            <a:lvl1pPr marL="0" indent="0">
              <a:buNone/>
              <a:defRPr sz="1417"/>
            </a:lvl1pPr>
            <a:lvl2pPr marL="405006" indent="0">
              <a:buNone/>
              <a:defRPr sz="1240"/>
            </a:lvl2pPr>
            <a:lvl3pPr marL="810012" indent="0">
              <a:buNone/>
              <a:defRPr sz="1063"/>
            </a:lvl3pPr>
            <a:lvl4pPr marL="1215018" indent="0">
              <a:buNone/>
              <a:defRPr sz="886"/>
            </a:lvl4pPr>
            <a:lvl5pPr marL="1620024" indent="0">
              <a:buNone/>
              <a:defRPr sz="886"/>
            </a:lvl5pPr>
            <a:lvl6pPr marL="2025030" indent="0">
              <a:buNone/>
              <a:defRPr sz="886"/>
            </a:lvl6pPr>
            <a:lvl7pPr marL="2430036" indent="0">
              <a:buNone/>
              <a:defRPr sz="886"/>
            </a:lvl7pPr>
            <a:lvl8pPr marL="2835042" indent="0">
              <a:buNone/>
              <a:defRPr sz="886"/>
            </a:lvl8pPr>
            <a:lvl9pPr marL="3240048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549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639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2" y="479954"/>
            <a:ext cx="3483204" cy="1679840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67"/>
            <a:ext cx="5467380" cy="5116179"/>
          </a:xfrm>
        </p:spPr>
        <p:txBody>
          <a:bodyPr anchor="t"/>
          <a:lstStyle>
            <a:lvl1pPr marL="0" indent="0">
              <a:buNone/>
              <a:defRPr sz="2834"/>
            </a:lvl1pPr>
            <a:lvl2pPr marL="405006" indent="0">
              <a:buNone/>
              <a:defRPr sz="2480"/>
            </a:lvl2pPr>
            <a:lvl3pPr marL="810012" indent="0">
              <a:buNone/>
              <a:defRPr sz="2126"/>
            </a:lvl3pPr>
            <a:lvl4pPr marL="1215018" indent="0">
              <a:buNone/>
              <a:defRPr sz="1771"/>
            </a:lvl4pPr>
            <a:lvl5pPr marL="1620024" indent="0">
              <a:buNone/>
              <a:defRPr sz="1771"/>
            </a:lvl5pPr>
            <a:lvl6pPr marL="2025030" indent="0">
              <a:buNone/>
              <a:defRPr sz="1771"/>
            </a:lvl6pPr>
            <a:lvl7pPr marL="2430036" indent="0">
              <a:buNone/>
              <a:defRPr sz="1771"/>
            </a:lvl7pPr>
            <a:lvl8pPr marL="2835042" indent="0">
              <a:buNone/>
              <a:defRPr sz="1771"/>
            </a:lvl8pPr>
            <a:lvl9pPr marL="3240048" indent="0">
              <a:buNone/>
              <a:defRPr sz="177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2" y="2159793"/>
            <a:ext cx="3483204" cy="4001286"/>
          </a:xfrm>
        </p:spPr>
        <p:txBody>
          <a:bodyPr/>
          <a:lstStyle>
            <a:lvl1pPr marL="0" indent="0">
              <a:buNone/>
              <a:defRPr sz="1417"/>
            </a:lvl1pPr>
            <a:lvl2pPr marL="405006" indent="0">
              <a:buNone/>
              <a:defRPr sz="1240"/>
            </a:lvl2pPr>
            <a:lvl3pPr marL="810012" indent="0">
              <a:buNone/>
              <a:defRPr sz="1063"/>
            </a:lvl3pPr>
            <a:lvl4pPr marL="1215018" indent="0">
              <a:buNone/>
              <a:defRPr sz="886"/>
            </a:lvl4pPr>
            <a:lvl5pPr marL="1620024" indent="0">
              <a:buNone/>
              <a:defRPr sz="886"/>
            </a:lvl5pPr>
            <a:lvl6pPr marL="2025030" indent="0">
              <a:buNone/>
              <a:defRPr sz="886"/>
            </a:lvl6pPr>
            <a:lvl7pPr marL="2430036" indent="0">
              <a:buNone/>
              <a:defRPr sz="886"/>
            </a:lvl7pPr>
            <a:lvl8pPr marL="2835042" indent="0">
              <a:buNone/>
              <a:defRPr sz="886"/>
            </a:lvl8pPr>
            <a:lvl9pPr marL="3240048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963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4784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2" y="383297"/>
            <a:ext cx="2328698" cy="6101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3" y="383297"/>
            <a:ext cx="6851100" cy="6101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02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4831"/>
            <a:ext cx="931479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484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916484"/>
            <a:ext cx="4589899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916484"/>
            <a:ext cx="4589899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84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83299"/>
            <a:ext cx="9314796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629749"/>
            <a:ext cx="4568805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64832"/>
            <a:ext cx="459130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629749"/>
            <a:ext cx="459130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266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423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84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70"/>
            <a:ext cx="546738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73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70"/>
            <a:ext cx="546738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739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0D67-B347-46CD-BC6E-B175FB37E579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3B2E-6218-4A1C-97E3-A27B8977FE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28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7"/>
            <a:ext cx="9314796" cy="139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5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3" y="6672697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F10D-CEC4-451C-BFF6-5BD7F9021D25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7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3" y="6672697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4A18-7625-4B77-9C00-7B015E42996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231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810012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04" indent="-202504" algn="l" defTabSz="81001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510" indent="-202504" algn="l" defTabSz="810012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16" indent="-202504" algn="l" defTabSz="810012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522" indent="-202504" algn="l" defTabSz="810012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528" indent="-202504" algn="l" defTabSz="810012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534" indent="-202504" algn="l" defTabSz="810012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540" indent="-202504" algn="l" defTabSz="810012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546" indent="-202504" algn="l" defTabSz="810012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552" indent="-202504" algn="l" defTabSz="810012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0012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06" algn="l" defTabSz="810012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12" algn="l" defTabSz="810012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018" algn="l" defTabSz="810012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024" algn="l" defTabSz="810012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030" algn="l" defTabSz="810012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036" algn="l" defTabSz="810012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042" algn="l" defTabSz="810012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048" algn="l" defTabSz="810012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learningboe.moph.go.th/moodle/login/index.ph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C309EE-59A9-4007-9606-76D165477748}"/>
              </a:ext>
            </a:extLst>
          </p:cNvPr>
          <p:cNvSpPr txBox="1"/>
          <p:nvPr/>
        </p:nvSpPr>
        <p:spPr>
          <a:xfrm>
            <a:off x="4471290" y="816940"/>
            <a:ext cx="4161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การประชุมคณะทำงานจัดการความรู้</a:t>
            </a:r>
          </a:p>
          <a:p>
            <a:pPr algn="ctr"/>
            <a:r>
              <a:rPr lang="th-TH" sz="2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ครั้งที่ 1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D95836E-BA2D-4FC8-AC82-FC9A15379C7D}"/>
              </a:ext>
            </a:extLst>
          </p:cNvPr>
          <p:cNvSpPr/>
          <p:nvPr/>
        </p:nvSpPr>
        <p:spPr>
          <a:xfrm>
            <a:off x="2516967" y="386725"/>
            <a:ext cx="7845677" cy="3622629"/>
          </a:xfrm>
          <a:custGeom>
            <a:avLst/>
            <a:gdLst>
              <a:gd name="connsiteX0" fmla="*/ 0 w 11768516"/>
              <a:gd name="connsiteY0" fmla="*/ 0 h 5433944"/>
              <a:gd name="connsiteX1" fmla="*/ 11768516 w 11768516"/>
              <a:gd name="connsiteY1" fmla="*/ 0 h 5433944"/>
              <a:gd name="connsiteX2" fmla="*/ 11768516 w 11768516"/>
              <a:gd name="connsiteY2" fmla="*/ 5433944 h 5433944"/>
              <a:gd name="connsiteX3" fmla="*/ 3711365 w 11768516"/>
              <a:gd name="connsiteY3" fmla="*/ 5433944 h 5433944"/>
              <a:gd name="connsiteX4" fmla="*/ 3711365 w 11768516"/>
              <a:gd name="connsiteY4" fmla="*/ 5233214 h 5433944"/>
              <a:gd name="connsiteX5" fmla="*/ 11567786 w 11768516"/>
              <a:gd name="connsiteY5" fmla="*/ 5233214 h 5433944"/>
              <a:gd name="connsiteX6" fmla="*/ 11567786 w 11768516"/>
              <a:gd name="connsiteY6" fmla="*/ 200730 h 5433944"/>
              <a:gd name="connsiteX7" fmla="*/ 200730 w 11768516"/>
              <a:gd name="connsiteY7" fmla="*/ 200730 h 5433944"/>
              <a:gd name="connsiteX8" fmla="*/ 200730 w 11768516"/>
              <a:gd name="connsiteY8" fmla="*/ 3480926 h 5433944"/>
              <a:gd name="connsiteX9" fmla="*/ 0 w 11768516"/>
              <a:gd name="connsiteY9" fmla="*/ 3480926 h 543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8516" h="5433944">
                <a:moveTo>
                  <a:pt x="0" y="0"/>
                </a:moveTo>
                <a:lnTo>
                  <a:pt x="11768516" y="0"/>
                </a:lnTo>
                <a:lnTo>
                  <a:pt x="11768516" y="5433944"/>
                </a:lnTo>
                <a:lnTo>
                  <a:pt x="3711365" y="5433944"/>
                </a:lnTo>
                <a:lnTo>
                  <a:pt x="3711365" y="5233214"/>
                </a:lnTo>
                <a:lnTo>
                  <a:pt x="11567786" y="5233214"/>
                </a:lnTo>
                <a:lnTo>
                  <a:pt x="11567786" y="200730"/>
                </a:lnTo>
                <a:lnTo>
                  <a:pt x="200730" y="200730"/>
                </a:lnTo>
                <a:lnTo>
                  <a:pt x="200730" y="3480926"/>
                </a:lnTo>
                <a:lnTo>
                  <a:pt x="0" y="348092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B2E440-F2E7-474E-8B46-9A9CA6ADC0A2}"/>
              </a:ext>
            </a:extLst>
          </p:cNvPr>
          <p:cNvGrpSpPr/>
          <p:nvPr/>
        </p:nvGrpSpPr>
        <p:grpSpPr>
          <a:xfrm>
            <a:off x="2765503" y="3462069"/>
            <a:ext cx="2855934" cy="2717083"/>
            <a:chOff x="8479089" y="1262387"/>
            <a:chExt cx="6147593" cy="56848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6AF745-0F64-46E0-AAA3-02B8C23A0468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85E078BD-0E5C-4F4B-8D64-545375EF9C9A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DDB537D-D6BC-4D70-B0A8-1FB3D5C162F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6D0CA68-615C-451B-8D6E-0A3F0309A694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9D7EC7A-4D42-44F2-8644-2BB5A5887AE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BF8B750-5303-4255-8177-38308CF53BB3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8DDC021-ECDA-4393-AA2A-A1C464CE551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B22BF8E-930B-4C2B-BB30-848C24D9AD25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762BCC-AE33-42AA-BAF3-3BEF90C9C3EE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3FD2570-1259-47CF-8FCA-B85DFEDFB57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7B9C879-0406-4DAA-A037-32FE8A1DBC10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3BE89EC-E97F-447E-8FD6-E25149106D8A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A2A127-FF2B-4F11-A981-88A22269B54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15A8C08-FA86-4C04-864C-A577D17D20A8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12CC7A0-B443-4F7F-A94C-AFBDB6B3A87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BAC6FBA-1FDA-43EB-989E-C899F9945699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77BF6A-F4CE-4519-8132-BDC92F5C343B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33A27F2-7229-453C-B6A2-D9BCB5E706B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B031A24-CC75-48AA-8008-502A2793EAA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E633A92-23C4-4BD0-9C92-DB367A09B95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8EDCEBD-7CB9-4187-AD63-99DBB4D7B4E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1BBF597-5B64-45C1-B3FD-D326FA778662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6BBFC40-0DBA-4E12-A37F-9123592D1784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7DC221-D3D9-4417-9DD7-3E79072257F5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F8439D-BBDE-42AE-9B1F-9848E76D39B0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1027F01-AAC1-416B-B41A-DF7845DDCF84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DE27EEB-E95F-44E4-91FF-BB4A7F9967F5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70DD6E5-F665-49B6-B1CE-B861950841AD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B1A9ECA-5B0A-421E-BDAA-9120B705BD31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8C1C8C-567E-4B11-8EE3-B2B51879004F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F57A27-0119-4690-886C-A7FD7E8C6ECE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764A72F-206E-486C-80D1-31C33A0F3787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83DCC6-2FBE-48C5-88BE-CEF31B70045A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76E846E-7262-4DFA-B618-A47C6187E99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5AFEB4B-65A6-4437-988C-CA143FF6467F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6A9D0CA-9127-45B3-AA6D-DCB152D51BD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4F2462F-D223-49E4-ADC1-0C99E5DA870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ACBD9C6-6341-4BDE-B4E7-940AF3911A7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3509429-B65E-4E8F-A219-21E2AF52992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0520DD1-ECBC-4170-BEBE-AF56B379E07C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286F62-5B93-41BE-9C87-0B621F28B1ED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41AD57A-A5CB-4C10-88D4-87888B26F7C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4AD0EEE-6D50-497D-823B-E705E17D5F6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DDD32EA-DCBF-4BEE-B46C-AF6BDC0F5EED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C57C175-E405-4E72-8DE2-DC30276508DF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BDCEF1B-B670-4224-B2CF-E4AD1AB8B04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719B480-8898-4058-A8CF-951304D66683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4A8A6AE-9CBE-48EA-8517-23038355AA3B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64E125-D11C-4B1F-83CF-46ACEDCD78B4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68DB2A0-16B4-48DC-823A-95B8F5F07DE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00ED438-2AD2-491C-891D-B5154A3444A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0CAD149-06DD-4B01-B8C8-5A259B5510D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82BABE0-BF85-4C06-8BD7-F45059E01C1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0145EFF-3295-4902-955B-23F0DBC3567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15B028C-E113-4C17-8A30-0268E8257D1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6A7AA04-34E1-4AE9-922C-6BFA9561732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FBCDA5-769F-484D-8030-0FAF055BD3BD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08EFE5-3DFE-44DA-A8BB-5B64E9313DC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342AC91-1F0C-4F87-9AB1-4440DB6B7AC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B87322B-1215-4604-A9CE-884EC701CAC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BEAEECE-4565-4F2B-9475-3E58384E98C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0935AAB-7C7A-44BB-B313-5338AFA017E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94CF9E3-1C2E-41A6-97AD-C229951C05D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F55586D-1740-4CBC-8BB9-5DB8610AE24A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11168B-51DE-4A25-BEF3-39D115EF560B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12B2AA7-878A-48CF-AA01-72B3CAA7E8C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D482433-ECA8-4722-8DBD-FE04FFFD682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5838935-CAED-411C-A4E1-5C90DFF08B9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EE093D2-4E62-4B11-9151-A0A3E851E92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F750FD4-FA03-4ED8-9150-9B9D569DAC6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C150413-3FC8-492B-92C2-AC8D543935B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E2F86F4-16EE-4F06-AA2D-A10FA673F0E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069004-B222-4200-BEE0-632EAC104D71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83F4EF6-24FC-41D4-808F-003BE5578C08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5E53E0F-9BD8-4B0D-8EAE-86DC25E78F6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3001D89-D862-49D9-BE86-900E88BE887B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34B0772-BCFE-4A7D-8E37-C344C48AB80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1F77C06-B178-460A-A14E-9FA3F0C3E0F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336BD7C-5079-4C15-B8A4-F9A2DAF959E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F546FF3-AC1B-4100-BF39-9710C3CC9C3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6363CD3-274E-43E2-87B1-7D80C4ED5798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A7A8580-A059-487D-988F-8CF4E15D99E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18EA48-A033-4A48-A47F-59773B9CE0C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F873746-3A52-43D1-A095-8C08563C149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D8E63B-1082-4604-80D5-17C024115F2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885726B-76DC-4904-9029-B9C875F271C8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B42FD9D-824A-401F-A30B-B749D8D5315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5E86B69-5CD0-400C-B736-504CC2DD52D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18A652-F407-4967-8587-2B2FD7BE9490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09FE064-51AA-4217-8667-15506A88E2D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1A01B05-D35D-4A61-9639-B2D8A4F80869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637F5DB-EA1B-4E61-9022-B9C8CC094FD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537278E-2B8F-4CA2-8322-2CA190BCD55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1723107-34C9-412B-8F1A-EEACDE7ABDB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845DC2F-E71F-41C4-B28F-910AA469DEE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73B3FF-A224-4F94-80F7-C39BA21AF61B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B9C2DCE-134A-414A-8DE0-7FB16AB6AD1E}"/>
              </a:ext>
            </a:extLst>
          </p:cNvPr>
          <p:cNvGrpSpPr/>
          <p:nvPr/>
        </p:nvGrpSpPr>
        <p:grpSpPr>
          <a:xfrm>
            <a:off x="285725" y="5546407"/>
            <a:ext cx="5643636" cy="1501886"/>
            <a:chOff x="3960971" y="2767117"/>
            <a:chExt cx="4267200" cy="1321489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E2BF005-6A73-44F2-A562-13337F479F13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B460A62-BCE4-495D-B4C0-4FE2205A1C63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12FD055-E3C4-4FA6-85CE-E996629FA9A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F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06D686E-BB3D-43D8-A709-1901A880EB0B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F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106" name="Freeform 13">
            <a:extLst>
              <a:ext uri="{FF2B5EF4-FFF2-40B4-BE49-F238E27FC236}">
                <a16:creationId xmlns:a16="http://schemas.microsoft.com/office/drawing/2014/main" id="{2C0062BD-082A-4118-AB45-0A31A8961E5D}"/>
              </a:ext>
            </a:extLst>
          </p:cNvPr>
          <p:cNvSpPr>
            <a:spLocks/>
          </p:cNvSpPr>
          <p:nvPr/>
        </p:nvSpPr>
        <p:spPr bwMode="auto">
          <a:xfrm rot="8950285" flipV="1">
            <a:off x="7419736" y="5400866"/>
            <a:ext cx="1869002" cy="280184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2CDD93D-0BBB-427A-8672-7342453DEC9A}"/>
              </a:ext>
            </a:extLst>
          </p:cNvPr>
          <p:cNvGrpSpPr/>
          <p:nvPr/>
        </p:nvGrpSpPr>
        <p:grpSpPr>
          <a:xfrm>
            <a:off x="7385161" y="4422860"/>
            <a:ext cx="3296599" cy="2452811"/>
            <a:chOff x="4733216" y="3486970"/>
            <a:chExt cx="7836692" cy="5830833"/>
          </a:xfrm>
          <a:solidFill>
            <a:srgbClr val="FF66CC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829CB72-1E99-4390-BC05-7475B2311FCC}"/>
                </a:ext>
              </a:extLst>
            </p:cNvPr>
            <p:cNvSpPr/>
            <p:nvPr/>
          </p:nvSpPr>
          <p:spPr>
            <a:xfrm rot="5400000">
              <a:off x="6801154" y="2120167"/>
              <a:ext cx="4401951" cy="7135557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57F8513-B355-4D72-8BFA-E32CA2664AC7}"/>
                </a:ext>
              </a:extLst>
            </p:cNvPr>
            <p:cNvSpPr/>
            <p:nvPr/>
          </p:nvSpPr>
          <p:spPr>
            <a:xfrm rot="1520710">
              <a:off x="4733216" y="7292574"/>
              <a:ext cx="678947" cy="2025229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A42BB800-2188-4674-80D3-803F689BA86F}"/>
              </a:ext>
            </a:extLst>
          </p:cNvPr>
          <p:cNvSpPr txBox="1"/>
          <p:nvPr/>
        </p:nvSpPr>
        <p:spPr>
          <a:xfrm>
            <a:off x="4033536" y="2051600"/>
            <a:ext cx="4812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วันศุกร์ที่ 13 พฤศจิกายน 2563 เวลา 09.30 – 14.30 น.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9E88125-693D-45DD-8181-3892D5D336C9}"/>
              </a:ext>
            </a:extLst>
          </p:cNvPr>
          <p:cNvSpPr txBox="1"/>
          <p:nvPr/>
        </p:nvSpPr>
        <p:spPr>
          <a:xfrm>
            <a:off x="4807870" y="2430051"/>
            <a:ext cx="346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ณ ห้องประชุมกองโรคไม่ติดต่อ กรมควบคุมโรค</a:t>
            </a:r>
          </a:p>
        </p:txBody>
      </p:sp>
      <p:sp>
        <p:nvSpPr>
          <p:cNvPr id="114" name="กล่องข้อความ 113">
            <a:extLst>
              <a:ext uri="{FF2B5EF4-FFF2-40B4-BE49-F238E27FC236}">
                <a16:creationId xmlns:a16="http://schemas.microsoft.com/office/drawing/2014/main" id="{5D8E2A07-10A1-41A2-B4F3-E11B3200EB08}"/>
              </a:ext>
            </a:extLst>
          </p:cNvPr>
          <p:cNvSpPr txBox="1"/>
          <p:nvPr/>
        </p:nvSpPr>
        <p:spPr>
          <a:xfrm>
            <a:off x="4149767" y="2889763"/>
            <a:ext cx="5397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จัดทำโดย</a:t>
            </a:r>
          </a:p>
          <a:p>
            <a:pPr algn="ctr"/>
            <a:r>
              <a:rPr lang="th-TH" b="1" dirty="0"/>
              <a:t>นางสาว</a:t>
            </a:r>
            <a:r>
              <a:rPr lang="th-TH" b="1" dirty="0" err="1"/>
              <a:t>ปิย</a:t>
            </a:r>
            <a:r>
              <a:rPr lang="th-TH" b="1" dirty="0"/>
              <a:t>นุช จันทร์อักษร</a:t>
            </a:r>
          </a:p>
          <a:p>
            <a:pPr algn="ctr"/>
            <a:r>
              <a:rPr lang="th-TH" b="1" dirty="0"/>
              <a:t>นางณัฐพล ธรรมโสม</a:t>
            </a:r>
          </a:p>
        </p:txBody>
      </p:sp>
    </p:spTree>
    <p:extLst>
      <p:ext uri="{BB962C8B-B14F-4D97-AF65-F5344CB8AC3E}">
        <p14:creationId xmlns:p14="http://schemas.microsoft.com/office/powerpoint/2010/main" val="297135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33FF54-7848-4F91-90A6-10089D13C990}"/>
              </a:ext>
            </a:extLst>
          </p:cNvPr>
          <p:cNvGraphicFramePr>
            <a:graphicFrameLocks noGrp="1"/>
          </p:cNvGraphicFramePr>
          <p:nvPr/>
        </p:nvGraphicFramePr>
        <p:xfrm>
          <a:off x="7265650" y="3825527"/>
          <a:ext cx="3195396" cy="205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684">
                  <a:extLst>
                    <a:ext uri="{9D8B030D-6E8A-4147-A177-3AD203B41FA5}">
                      <a16:colId xmlns:a16="http://schemas.microsoft.com/office/drawing/2014/main" val="137877247"/>
                    </a:ext>
                  </a:extLst>
                </a:gridCol>
              </a:tblGrid>
              <a:tr h="1207043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ไม่มีความสมดุลชีวิตการทำงาน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4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/>
                        <a:t>ตั้งแต่ 50.00 ลงไป</a:t>
                      </a:r>
                      <a:endParaRPr lang="ko-KR" alt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28.3</a:t>
                      </a:r>
                      <a:endParaRPr lang="ko-KR" alt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A90C00-D2DF-4483-95EA-4283BD608DBE}"/>
              </a:ext>
            </a:extLst>
          </p:cNvPr>
          <p:cNvGraphicFramePr>
            <a:graphicFrameLocks noGrp="1"/>
          </p:cNvGraphicFramePr>
          <p:nvPr/>
        </p:nvGraphicFramePr>
        <p:xfrm>
          <a:off x="3312021" y="4008001"/>
          <a:ext cx="3437915" cy="232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256">
                  <a:extLst>
                    <a:ext uri="{9D8B030D-6E8A-4147-A177-3AD203B41FA5}">
                      <a16:colId xmlns:a16="http://schemas.microsoft.com/office/drawing/2014/main" val="1476194892"/>
                    </a:ext>
                  </a:extLst>
                </a:gridCol>
              </a:tblGrid>
              <a:tr h="1311361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มี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ความสมดุลชีวิตการทำงาน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4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/>
                        <a:t>ตั้งแต่ 50.00 ขึ้นไป</a:t>
                      </a:r>
                      <a:endParaRPr lang="ko-KR" alt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71.7</a:t>
                      </a:r>
                      <a:endParaRPr lang="ko-KR" alt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ACB5D8-34C1-4BEC-93E2-7FD6872D8E62}"/>
              </a:ext>
            </a:extLst>
          </p:cNvPr>
          <p:cNvSpPr txBox="1"/>
          <p:nvPr/>
        </p:nvSpPr>
        <p:spPr>
          <a:xfrm>
            <a:off x="949183" y="950369"/>
            <a:ext cx="56013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48640">
              <a:lnSpc>
                <a:spcPts val="2400"/>
              </a:lnSpc>
            </a:pPr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ตาราง</a:t>
            </a:r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แสดงข้อมูลความ</a:t>
            </a:r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สมดุลชีวิตการทำงาน</a:t>
            </a:r>
            <a:endParaRPr lang="en-US" sz="240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78FD6-B28D-4E6A-BDBA-BB124515001F}"/>
              </a:ext>
            </a:extLst>
          </p:cNvPr>
          <p:cNvSpPr txBox="1"/>
          <p:nvPr/>
        </p:nvSpPr>
        <p:spPr>
          <a:xfrm>
            <a:off x="7586309" y="3168468"/>
            <a:ext cx="264848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216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ด้านมีความสุขตั้งแต่ 50.00 ลงไป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6F6F4-A201-4D59-8E47-2B142A9864B2}"/>
              </a:ext>
            </a:extLst>
          </p:cNvPr>
          <p:cNvSpPr txBox="1"/>
          <p:nvPr/>
        </p:nvSpPr>
        <p:spPr>
          <a:xfrm>
            <a:off x="3519338" y="3471888"/>
            <a:ext cx="267252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216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ด้านมีความสุขตั้งแต่ 50.00 ขึ้นไป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09AF5E-05CA-4985-8B4D-1A24BFEB27F1}"/>
              </a:ext>
            </a:extLst>
          </p:cNvPr>
          <p:cNvGrpSpPr/>
          <p:nvPr/>
        </p:nvGrpSpPr>
        <p:grpSpPr>
          <a:xfrm>
            <a:off x="98003" y="1926317"/>
            <a:ext cx="3195396" cy="4891969"/>
            <a:chOff x="4541135" y="1347759"/>
            <a:chExt cx="2995907" cy="458656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C8C2D69-411D-4704-AF1E-015850713BDF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A32EAC9-E2E2-4FB3-9C6E-567762BCF902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802B7B-C215-453E-A3CF-04F40CA3FD78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gradFill>
              <a:gsLst>
                <a:gs pos="72000">
                  <a:schemeClr val="accent4">
                    <a:lumMod val="75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11AC26-6138-4A0A-8C8B-BD97EAD5DF2F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D2D698-99F5-4AC7-B6C1-3A0DA5141C37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8596EBA-2C52-4979-8FA8-A13DEA792D8B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F10D743-94B3-4FD8-B6EF-0415880C030E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06B93B-2B6E-49EA-80F8-ED4FE43394A6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D5667D5-7E71-48E8-963B-871035B49D49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13006A-0722-4C22-951D-4B2CB90D9FA9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2BB20D-7670-474C-9591-0E41051FC410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" name="Freeform 32">
            <a:extLst>
              <a:ext uri="{FF2B5EF4-FFF2-40B4-BE49-F238E27FC236}">
                <a16:creationId xmlns:a16="http://schemas.microsoft.com/office/drawing/2014/main" id="{BA680161-5A60-44A7-B824-EF397463D750}"/>
              </a:ext>
            </a:extLst>
          </p:cNvPr>
          <p:cNvSpPr/>
          <p:nvPr/>
        </p:nvSpPr>
        <p:spPr>
          <a:xfrm>
            <a:off x="4289395" y="2161951"/>
            <a:ext cx="1134523" cy="10391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5" name="Freeform 32">
            <a:extLst>
              <a:ext uri="{FF2B5EF4-FFF2-40B4-BE49-F238E27FC236}">
                <a16:creationId xmlns:a16="http://schemas.microsoft.com/office/drawing/2014/main" id="{72260D86-A15D-466A-93E7-BBA557EDFB34}"/>
              </a:ext>
            </a:extLst>
          </p:cNvPr>
          <p:cNvSpPr/>
          <p:nvPr/>
        </p:nvSpPr>
        <p:spPr>
          <a:xfrm rot="10800000">
            <a:off x="7828358" y="2062779"/>
            <a:ext cx="1134523" cy="10391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1B487-9CE9-4069-BE6F-469E7977A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94B3374-20C8-4EEF-843C-EC9B3E003B0D}"/>
              </a:ext>
            </a:extLst>
          </p:cNvPr>
          <p:cNvSpPr txBox="1"/>
          <p:nvPr/>
        </p:nvSpPr>
        <p:spPr>
          <a:xfrm>
            <a:off x="764941" y="569096"/>
            <a:ext cx="814134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548640"/>
            <a:r>
              <a:rPr lang="th-TH" sz="2400" b="1" spc="-24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ตารางแสดงค่าสัมประสิทธิ์สหสัมพันธ์ระหว่างความสุขในการทำงาน</a:t>
            </a:r>
            <a:br>
              <a:rPr lang="th-TH" sz="2400" b="1" spc="-24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</a:br>
            <a:r>
              <a:rPr lang="th-TH" sz="2400" b="1" spc="-24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กับความผูกพันของบุคลากรต่อองค์กร</a:t>
            </a:r>
            <a:endParaRPr lang="th-TH" sz="2400" dirty="0">
              <a:solidFill>
                <a:prstClr val="white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04CBFB-1CCE-4464-A0F5-93EB20A67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07" y="525629"/>
            <a:ext cx="1151130" cy="1519017"/>
          </a:xfrm>
          <a:prstGeom prst="rect">
            <a:avLst/>
          </a:prstGeom>
        </p:spPr>
      </p:pic>
      <p:graphicFrame>
        <p:nvGraphicFramePr>
          <p:cNvPr id="18" name="Table 37">
            <a:extLst>
              <a:ext uri="{FF2B5EF4-FFF2-40B4-BE49-F238E27FC236}">
                <a16:creationId xmlns:a16="http://schemas.microsoft.com/office/drawing/2014/main" id="{3539BB2B-4F38-4F7C-A002-7D1B48E26196}"/>
              </a:ext>
            </a:extLst>
          </p:cNvPr>
          <p:cNvGraphicFramePr>
            <a:graphicFrameLocks noGrp="1"/>
          </p:cNvGraphicFramePr>
          <p:nvPr/>
        </p:nvGraphicFramePr>
        <p:xfrm>
          <a:off x="574928" y="1580857"/>
          <a:ext cx="4057415" cy="1615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508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852907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987581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ความสัมพันธ์ทางบวกกับความผูกพันต่อองค์กร ระดับสูง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 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R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การงานดี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</a:t>
                      </a: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Work-Life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r =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.753**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 </a:t>
                      </a:r>
                      <a:endParaRPr lang="th-TH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p &lt; .001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20" name="Table 37">
            <a:extLst>
              <a:ext uri="{FF2B5EF4-FFF2-40B4-BE49-F238E27FC236}">
                <a16:creationId xmlns:a16="http://schemas.microsoft.com/office/drawing/2014/main" id="{B79B2270-8B3D-4AC4-A89E-B7CE30D9197D}"/>
              </a:ext>
            </a:extLst>
          </p:cNvPr>
          <p:cNvGraphicFramePr>
            <a:graphicFrameLocks noGrp="1"/>
          </p:cNvGraphicFramePr>
          <p:nvPr/>
        </p:nvGraphicFramePr>
        <p:xfrm>
          <a:off x="7678419" y="3097043"/>
          <a:ext cx="2936540" cy="247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957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038583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1280198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ความสัมพันธ์ทางบวกกับความผูกพันต่อองค์กร ระดับต่ำ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 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R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595902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ผ่อนคลายดี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 Relax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=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.345*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th-TH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&lt; .05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 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595902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ใฝ่รู้ดี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HAPPY Brain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=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.443**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th-TH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&lt; .05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 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</a:tbl>
          </a:graphicData>
        </a:graphic>
      </p:graphicFrame>
      <p:graphicFrame>
        <p:nvGraphicFramePr>
          <p:cNvPr id="22" name="Table 37">
            <a:extLst>
              <a:ext uri="{FF2B5EF4-FFF2-40B4-BE49-F238E27FC236}">
                <a16:creationId xmlns:a16="http://schemas.microsoft.com/office/drawing/2014/main" id="{E2A662BB-D7A9-4751-B2FA-C8D66D064DAF}"/>
              </a:ext>
            </a:extLst>
          </p:cNvPr>
          <p:cNvGraphicFramePr>
            <a:graphicFrameLocks noGrp="1"/>
          </p:cNvGraphicFramePr>
          <p:nvPr/>
        </p:nvGraphicFramePr>
        <p:xfrm>
          <a:off x="4946308" y="2304937"/>
          <a:ext cx="2471481" cy="218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481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</a:tblGrid>
              <a:tr h="69496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ไม่มีความสัมพันธ์ทางบวกกับความผูกพันต่อองค์กร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567659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สุขภาพกายดี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HAPPY Body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460126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ครอบครัวดี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HAPPY Family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  <a:tr h="460126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การเงินดี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HAPPY Money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72518"/>
                  </a:ext>
                </a:extLst>
              </a:tr>
            </a:tbl>
          </a:graphicData>
        </a:graphic>
      </p:graphicFrame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C0A5D41-2944-413C-B93A-C13E64165142}"/>
              </a:ext>
            </a:extLst>
          </p:cNvPr>
          <p:cNvGrpSpPr/>
          <p:nvPr/>
        </p:nvGrpSpPr>
        <p:grpSpPr>
          <a:xfrm>
            <a:off x="4946307" y="4899377"/>
            <a:ext cx="2293798" cy="1339333"/>
            <a:chOff x="3894529" y="3912324"/>
            <a:chExt cx="2549012" cy="148835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62C2153-36A4-4B04-A2DF-127E66FEBB21}"/>
                </a:ext>
              </a:extLst>
            </p:cNvPr>
            <p:cNvGrpSpPr/>
            <p:nvPr/>
          </p:nvGrpSpPr>
          <p:grpSpPr>
            <a:xfrm>
              <a:off x="5048556" y="3960382"/>
              <a:ext cx="1394985" cy="1275782"/>
              <a:chOff x="7666953" y="628439"/>
              <a:chExt cx="4378442" cy="400429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040D170-04D8-4A1F-97AE-1A579EBD7B6D}"/>
                  </a:ext>
                </a:extLst>
              </p:cNvPr>
              <p:cNvGrpSpPr/>
              <p:nvPr/>
            </p:nvGrpSpPr>
            <p:grpSpPr>
              <a:xfrm>
                <a:off x="9179089" y="628439"/>
                <a:ext cx="1138072" cy="2202759"/>
                <a:chOff x="9160839" y="2146343"/>
                <a:chExt cx="1138072" cy="2202759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34E0D1C-24E8-4912-99A5-41D8B4500668}"/>
                    </a:ext>
                  </a:extLst>
                </p:cNvPr>
                <p:cNvSpPr/>
                <p:nvPr/>
              </p:nvSpPr>
              <p:spPr>
                <a:xfrm>
                  <a:off x="9434199" y="3484248"/>
                  <a:ext cx="752687" cy="864854"/>
                </a:xfrm>
                <a:custGeom>
                  <a:avLst/>
                  <a:gdLst>
                    <a:gd name="connsiteX0" fmla="*/ 538018 w 1128382"/>
                    <a:gd name="connsiteY0" fmla="*/ 869267 h 889928"/>
                    <a:gd name="connsiteX1" fmla="*/ 456100 w 1128382"/>
                    <a:gd name="connsiteY1" fmla="*/ 871975 h 889928"/>
                    <a:gd name="connsiteX2" fmla="*/ 30268 w 1128382"/>
                    <a:gd name="connsiteY2" fmla="*/ 512488 h 889928"/>
                    <a:gd name="connsiteX3" fmla="*/ 480 w 1128382"/>
                    <a:gd name="connsiteY3" fmla="*/ 136077 h 889928"/>
                    <a:gd name="connsiteX4" fmla="*/ 337625 w 1128382"/>
                    <a:gd name="connsiteY4" fmla="*/ 499625 h 889928"/>
                    <a:gd name="connsiteX5" fmla="*/ 749241 w 1128382"/>
                    <a:gd name="connsiteY5" fmla="*/ 438695 h 889928"/>
                    <a:gd name="connsiteX6" fmla="*/ 1082324 w 1128382"/>
                    <a:gd name="connsiteY6" fmla="*/ 0 h 889928"/>
                    <a:gd name="connsiteX7" fmla="*/ 1128361 w 1128382"/>
                    <a:gd name="connsiteY7" fmla="*/ 500302 h 889928"/>
                    <a:gd name="connsiteX8" fmla="*/ 538018 w 1128382"/>
                    <a:gd name="connsiteY8" fmla="*/ 869267 h 889928"/>
                    <a:gd name="connsiteX9" fmla="*/ 538018 w 1128382"/>
                    <a:gd name="connsiteY9" fmla="*/ 869267 h 889928"/>
                    <a:gd name="connsiteX0" fmla="*/ 538018 w 1128382"/>
                    <a:gd name="connsiteY0" fmla="*/ 869267 h 997321"/>
                    <a:gd name="connsiteX1" fmla="*/ 326549 w 1128382"/>
                    <a:gd name="connsiteY1" fmla="*/ 994124 h 997321"/>
                    <a:gd name="connsiteX2" fmla="*/ 30268 w 1128382"/>
                    <a:gd name="connsiteY2" fmla="*/ 512488 h 997321"/>
                    <a:gd name="connsiteX3" fmla="*/ 480 w 1128382"/>
                    <a:gd name="connsiteY3" fmla="*/ 136077 h 997321"/>
                    <a:gd name="connsiteX4" fmla="*/ 337625 w 1128382"/>
                    <a:gd name="connsiteY4" fmla="*/ 499625 h 997321"/>
                    <a:gd name="connsiteX5" fmla="*/ 749241 w 1128382"/>
                    <a:gd name="connsiteY5" fmla="*/ 438695 h 997321"/>
                    <a:gd name="connsiteX6" fmla="*/ 1082324 w 1128382"/>
                    <a:gd name="connsiteY6" fmla="*/ 0 h 997321"/>
                    <a:gd name="connsiteX7" fmla="*/ 1128361 w 1128382"/>
                    <a:gd name="connsiteY7" fmla="*/ 500302 h 997321"/>
                    <a:gd name="connsiteX8" fmla="*/ 538018 w 1128382"/>
                    <a:gd name="connsiteY8" fmla="*/ 869267 h 997321"/>
                    <a:gd name="connsiteX9" fmla="*/ 538018 w 1128382"/>
                    <a:gd name="connsiteY9" fmla="*/ 869267 h 997321"/>
                    <a:gd name="connsiteX0" fmla="*/ 541720 w 1128382"/>
                    <a:gd name="connsiteY0" fmla="*/ 1283831 h 1286458"/>
                    <a:gd name="connsiteX1" fmla="*/ 326549 w 1128382"/>
                    <a:gd name="connsiteY1" fmla="*/ 994124 h 1286458"/>
                    <a:gd name="connsiteX2" fmla="*/ 30268 w 1128382"/>
                    <a:gd name="connsiteY2" fmla="*/ 512488 h 1286458"/>
                    <a:gd name="connsiteX3" fmla="*/ 480 w 1128382"/>
                    <a:gd name="connsiteY3" fmla="*/ 136077 h 1286458"/>
                    <a:gd name="connsiteX4" fmla="*/ 337625 w 1128382"/>
                    <a:gd name="connsiteY4" fmla="*/ 499625 h 1286458"/>
                    <a:gd name="connsiteX5" fmla="*/ 749241 w 1128382"/>
                    <a:gd name="connsiteY5" fmla="*/ 438695 h 1286458"/>
                    <a:gd name="connsiteX6" fmla="*/ 1082324 w 1128382"/>
                    <a:gd name="connsiteY6" fmla="*/ 0 h 1286458"/>
                    <a:gd name="connsiteX7" fmla="*/ 1128361 w 1128382"/>
                    <a:gd name="connsiteY7" fmla="*/ 500302 h 1286458"/>
                    <a:gd name="connsiteX8" fmla="*/ 538018 w 1128382"/>
                    <a:gd name="connsiteY8" fmla="*/ 869267 h 1286458"/>
                    <a:gd name="connsiteX9" fmla="*/ 541720 w 1128382"/>
                    <a:gd name="connsiteY9" fmla="*/ 1283831 h 1286458"/>
                    <a:gd name="connsiteX0" fmla="*/ 541720 w 1128405"/>
                    <a:gd name="connsiteY0" fmla="*/ 1283831 h 1286458"/>
                    <a:gd name="connsiteX1" fmla="*/ 326549 w 1128405"/>
                    <a:gd name="connsiteY1" fmla="*/ 994124 h 1286458"/>
                    <a:gd name="connsiteX2" fmla="*/ 30268 w 1128405"/>
                    <a:gd name="connsiteY2" fmla="*/ 512488 h 1286458"/>
                    <a:gd name="connsiteX3" fmla="*/ 480 w 1128405"/>
                    <a:gd name="connsiteY3" fmla="*/ 136077 h 1286458"/>
                    <a:gd name="connsiteX4" fmla="*/ 337625 w 1128405"/>
                    <a:gd name="connsiteY4" fmla="*/ 499625 h 1286458"/>
                    <a:gd name="connsiteX5" fmla="*/ 749241 w 1128405"/>
                    <a:gd name="connsiteY5" fmla="*/ 438695 h 1286458"/>
                    <a:gd name="connsiteX6" fmla="*/ 1082324 w 1128405"/>
                    <a:gd name="connsiteY6" fmla="*/ 0 h 1286458"/>
                    <a:gd name="connsiteX7" fmla="*/ 1128361 w 1128405"/>
                    <a:gd name="connsiteY7" fmla="*/ 500302 h 1286458"/>
                    <a:gd name="connsiteX8" fmla="*/ 830435 w 1128405"/>
                    <a:gd name="connsiteY8" fmla="*/ 961803 h 1286458"/>
                    <a:gd name="connsiteX9" fmla="*/ 541720 w 1128405"/>
                    <a:gd name="connsiteY9" fmla="*/ 1283831 h 1286458"/>
                    <a:gd name="connsiteX0" fmla="*/ 541720 w 1128403"/>
                    <a:gd name="connsiteY0" fmla="*/ 1283831 h 1286458"/>
                    <a:gd name="connsiteX1" fmla="*/ 326549 w 1128403"/>
                    <a:gd name="connsiteY1" fmla="*/ 994124 h 1286458"/>
                    <a:gd name="connsiteX2" fmla="*/ 30268 w 1128403"/>
                    <a:gd name="connsiteY2" fmla="*/ 512488 h 1286458"/>
                    <a:gd name="connsiteX3" fmla="*/ 480 w 1128403"/>
                    <a:gd name="connsiteY3" fmla="*/ 136077 h 1286458"/>
                    <a:gd name="connsiteX4" fmla="*/ 337625 w 1128403"/>
                    <a:gd name="connsiteY4" fmla="*/ 499625 h 1286458"/>
                    <a:gd name="connsiteX5" fmla="*/ 749241 w 1128403"/>
                    <a:gd name="connsiteY5" fmla="*/ 438695 h 1286458"/>
                    <a:gd name="connsiteX6" fmla="*/ 1082324 w 1128403"/>
                    <a:gd name="connsiteY6" fmla="*/ 0 h 1286458"/>
                    <a:gd name="connsiteX7" fmla="*/ 1128361 w 1128403"/>
                    <a:gd name="connsiteY7" fmla="*/ 500302 h 1286458"/>
                    <a:gd name="connsiteX8" fmla="*/ 830435 w 1128403"/>
                    <a:gd name="connsiteY8" fmla="*/ 961803 h 1286458"/>
                    <a:gd name="connsiteX9" fmla="*/ 541720 w 1128403"/>
                    <a:gd name="connsiteY9" fmla="*/ 1283831 h 1286458"/>
                    <a:gd name="connsiteX0" fmla="*/ 523213 w 1128405"/>
                    <a:gd name="connsiteY0" fmla="*/ 1302339 h 1304787"/>
                    <a:gd name="connsiteX1" fmla="*/ 326549 w 1128405"/>
                    <a:gd name="connsiteY1" fmla="*/ 994124 h 1304787"/>
                    <a:gd name="connsiteX2" fmla="*/ 30268 w 1128405"/>
                    <a:gd name="connsiteY2" fmla="*/ 512488 h 1304787"/>
                    <a:gd name="connsiteX3" fmla="*/ 480 w 1128405"/>
                    <a:gd name="connsiteY3" fmla="*/ 136077 h 1304787"/>
                    <a:gd name="connsiteX4" fmla="*/ 337625 w 1128405"/>
                    <a:gd name="connsiteY4" fmla="*/ 499625 h 1304787"/>
                    <a:gd name="connsiteX5" fmla="*/ 749241 w 1128405"/>
                    <a:gd name="connsiteY5" fmla="*/ 438695 h 1304787"/>
                    <a:gd name="connsiteX6" fmla="*/ 1082324 w 1128405"/>
                    <a:gd name="connsiteY6" fmla="*/ 0 h 1304787"/>
                    <a:gd name="connsiteX7" fmla="*/ 1128361 w 1128405"/>
                    <a:gd name="connsiteY7" fmla="*/ 500302 h 1304787"/>
                    <a:gd name="connsiteX8" fmla="*/ 830435 w 1128405"/>
                    <a:gd name="connsiteY8" fmla="*/ 961803 h 1304787"/>
                    <a:gd name="connsiteX9" fmla="*/ 523213 w 1128405"/>
                    <a:gd name="connsiteY9" fmla="*/ 1302339 h 1304787"/>
                    <a:gd name="connsiteX0" fmla="*/ 523213 w 1128403"/>
                    <a:gd name="connsiteY0" fmla="*/ 1302339 h 1304787"/>
                    <a:gd name="connsiteX1" fmla="*/ 326549 w 1128403"/>
                    <a:gd name="connsiteY1" fmla="*/ 994124 h 1304787"/>
                    <a:gd name="connsiteX2" fmla="*/ 30268 w 1128403"/>
                    <a:gd name="connsiteY2" fmla="*/ 512488 h 1304787"/>
                    <a:gd name="connsiteX3" fmla="*/ 480 w 1128403"/>
                    <a:gd name="connsiteY3" fmla="*/ 136077 h 1304787"/>
                    <a:gd name="connsiteX4" fmla="*/ 337625 w 1128403"/>
                    <a:gd name="connsiteY4" fmla="*/ 499625 h 1304787"/>
                    <a:gd name="connsiteX5" fmla="*/ 749241 w 1128403"/>
                    <a:gd name="connsiteY5" fmla="*/ 438695 h 1304787"/>
                    <a:gd name="connsiteX6" fmla="*/ 1082324 w 1128403"/>
                    <a:gd name="connsiteY6" fmla="*/ 0 h 1304787"/>
                    <a:gd name="connsiteX7" fmla="*/ 1128361 w 1128403"/>
                    <a:gd name="connsiteY7" fmla="*/ 500302 h 1304787"/>
                    <a:gd name="connsiteX8" fmla="*/ 830435 w 1128403"/>
                    <a:gd name="connsiteY8" fmla="*/ 961803 h 1304787"/>
                    <a:gd name="connsiteX9" fmla="*/ 523213 w 1128403"/>
                    <a:gd name="connsiteY9" fmla="*/ 1302339 h 1304787"/>
                    <a:gd name="connsiteX0" fmla="*/ 523213 w 1128405"/>
                    <a:gd name="connsiteY0" fmla="*/ 1302339 h 1302338"/>
                    <a:gd name="connsiteX1" fmla="*/ 326549 w 1128405"/>
                    <a:gd name="connsiteY1" fmla="*/ 994124 h 1302338"/>
                    <a:gd name="connsiteX2" fmla="*/ 30268 w 1128405"/>
                    <a:gd name="connsiteY2" fmla="*/ 512488 h 1302338"/>
                    <a:gd name="connsiteX3" fmla="*/ 480 w 1128405"/>
                    <a:gd name="connsiteY3" fmla="*/ 136077 h 1302338"/>
                    <a:gd name="connsiteX4" fmla="*/ 337625 w 1128405"/>
                    <a:gd name="connsiteY4" fmla="*/ 499625 h 1302338"/>
                    <a:gd name="connsiteX5" fmla="*/ 749241 w 1128405"/>
                    <a:gd name="connsiteY5" fmla="*/ 438695 h 1302338"/>
                    <a:gd name="connsiteX6" fmla="*/ 1082324 w 1128405"/>
                    <a:gd name="connsiteY6" fmla="*/ 0 h 1302338"/>
                    <a:gd name="connsiteX7" fmla="*/ 1128361 w 1128405"/>
                    <a:gd name="connsiteY7" fmla="*/ 500302 h 1302338"/>
                    <a:gd name="connsiteX8" fmla="*/ 830435 w 1128405"/>
                    <a:gd name="connsiteY8" fmla="*/ 961803 h 1302338"/>
                    <a:gd name="connsiteX9" fmla="*/ 523213 w 1128405"/>
                    <a:gd name="connsiteY9" fmla="*/ 1302339 h 1302338"/>
                    <a:gd name="connsiteX0" fmla="*/ 523213 w 1128403"/>
                    <a:gd name="connsiteY0" fmla="*/ 1302339 h 1302340"/>
                    <a:gd name="connsiteX1" fmla="*/ 326549 w 1128403"/>
                    <a:gd name="connsiteY1" fmla="*/ 994124 h 1302340"/>
                    <a:gd name="connsiteX2" fmla="*/ 30268 w 1128403"/>
                    <a:gd name="connsiteY2" fmla="*/ 512488 h 1302340"/>
                    <a:gd name="connsiteX3" fmla="*/ 480 w 1128403"/>
                    <a:gd name="connsiteY3" fmla="*/ 136077 h 1302340"/>
                    <a:gd name="connsiteX4" fmla="*/ 337625 w 1128403"/>
                    <a:gd name="connsiteY4" fmla="*/ 499625 h 1302340"/>
                    <a:gd name="connsiteX5" fmla="*/ 749241 w 1128403"/>
                    <a:gd name="connsiteY5" fmla="*/ 438695 h 1302340"/>
                    <a:gd name="connsiteX6" fmla="*/ 1082324 w 1128403"/>
                    <a:gd name="connsiteY6" fmla="*/ 0 h 1302340"/>
                    <a:gd name="connsiteX7" fmla="*/ 1128361 w 1128403"/>
                    <a:gd name="connsiteY7" fmla="*/ 500302 h 1302340"/>
                    <a:gd name="connsiteX8" fmla="*/ 830435 w 1128403"/>
                    <a:gd name="connsiteY8" fmla="*/ 961803 h 1302340"/>
                    <a:gd name="connsiteX9" fmla="*/ 523213 w 1128403"/>
                    <a:gd name="connsiteY9" fmla="*/ 1302339 h 1302340"/>
                    <a:gd name="connsiteX0" fmla="*/ 523743 w 1128935"/>
                    <a:gd name="connsiteY0" fmla="*/ 1302339 h 1302338"/>
                    <a:gd name="connsiteX1" fmla="*/ 327079 w 1128935"/>
                    <a:gd name="connsiteY1" fmla="*/ 994124 h 1302338"/>
                    <a:gd name="connsiteX2" fmla="*/ 12291 w 1128935"/>
                    <a:gd name="connsiteY2" fmla="*/ 482876 h 1302338"/>
                    <a:gd name="connsiteX3" fmla="*/ 1010 w 1128935"/>
                    <a:gd name="connsiteY3" fmla="*/ 136077 h 1302338"/>
                    <a:gd name="connsiteX4" fmla="*/ 338155 w 1128935"/>
                    <a:gd name="connsiteY4" fmla="*/ 499625 h 1302338"/>
                    <a:gd name="connsiteX5" fmla="*/ 749771 w 1128935"/>
                    <a:gd name="connsiteY5" fmla="*/ 438695 h 1302338"/>
                    <a:gd name="connsiteX6" fmla="*/ 1082854 w 1128935"/>
                    <a:gd name="connsiteY6" fmla="*/ 0 h 1302338"/>
                    <a:gd name="connsiteX7" fmla="*/ 1128891 w 1128935"/>
                    <a:gd name="connsiteY7" fmla="*/ 500302 h 1302338"/>
                    <a:gd name="connsiteX8" fmla="*/ 830965 w 1128935"/>
                    <a:gd name="connsiteY8" fmla="*/ 961803 h 1302338"/>
                    <a:gd name="connsiteX9" fmla="*/ 523743 w 1128935"/>
                    <a:gd name="connsiteY9" fmla="*/ 1302339 h 1302338"/>
                    <a:gd name="connsiteX0" fmla="*/ 523743 w 1128933"/>
                    <a:gd name="connsiteY0" fmla="*/ 1302339 h 1302340"/>
                    <a:gd name="connsiteX1" fmla="*/ 301170 w 1128933"/>
                    <a:gd name="connsiteY1" fmla="*/ 1031139 h 1302340"/>
                    <a:gd name="connsiteX2" fmla="*/ 12291 w 1128933"/>
                    <a:gd name="connsiteY2" fmla="*/ 482876 h 1302340"/>
                    <a:gd name="connsiteX3" fmla="*/ 1010 w 1128933"/>
                    <a:gd name="connsiteY3" fmla="*/ 136077 h 1302340"/>
                    <a:gd name="connsiteX4" fmla="*/ 338155 w 1128933"/>
                    <a:gd name="connsiteY4" fmla="*/ 499625 h 1302340"/>
                    <a:gd name="connsiteX5" fmla="*/ 749771 w 1128933"/>
                    <a:gd name="connsiteY5" fmla="*/ 438695 h 1302340"/>
                    <a:gd name="connsiteX6" fmla="*/ 1082854 w 1128933"/>
                    <a:gd name="connsiteY6" fmla="*/ 0 h 1302340"/>
                    <a:gd name="connsiteX7" fmla="*/ 1128891 w 1128933"/>
                    <a:gd name="connsiteY7" fmla="*/ 500302 h 1302340"/>
                    <a:gd name="connsiteX8" fmla="*/ 830965 w 1128933"/>
                    <a:gd name="connsiteY8" fmla="*/ 961803 h 1302340"/>
                    <a:gd name="connsiteX9" fmla="*/ 523743 w 1128933"/>
                    <a:gd name="connsiteY9" fmla="*/ 1302339 h 1302340"/>
                    <a:gd name="connsiteX0" fmla="*/ 523743 w 1128935"/>
                    <a:gd name="connsiteY0" fmla="*/ 1302339 h 1302338"/>
                    <a:gd name="connsiteX1" fmla="*/ 301170 w 1128935"/>
                    <a:gd name="connsiteY1" fmla="*/ 1031139 h 1302338"/>
                    <a:gd name="connsiteX2" fmla="*/ 12291 w 1128935"/>
                    <a:gd name="connsiteY2" fmla="*/ 482876 h 1302338"/>
                    <a:gd name="connsiteX3" fmla="*/ 1010 w 1128935"/>
                    <a:gd name="connsiteY3" fmla="*/ 136077 h 1302338"/>
                    <a:gd name="connsiteX4" fmla="*/ 338155 w 1128935"/>
                    <a:gd name="connsiteY4" fmla="*/ 499625 h 1302338"/>
                    <a:gd name="connsiteX5" fmla="*/ 749771 w 1128935"/>
                    <a:gd name="connsiteY5" fmla="*/ 438695 h 1302338"/>
                    <a:gd name="connsiteX6" fmla="*/ 1082854 w 1128935"/>
                    <a:gd name="connsiteY6" fmla="*/ 0 h 1302338"/>
                    <a:gd name="connsiteX7" fmla="*/ 1128891 w 1128935"/>
                    <a:gd name="connsiteY7" fmla="*/ 500302 h 1302338"/>
                    <a:gd name="connsiteX8" fmla="*/ 830965 w 1128935"/>
                    <a:gd name="connsiteY8" fmla="*/ 961803 h 1302338"/>
                    <a:gd name="connsiteX9" fmla="*/ 523743 w 1128935"/>
                    <a:gd name="connsiteY9" fmla="*/ 1302339 h 1302338"/>
                    <a:gd name="connsiteX0" fmla="*/ 523743 w 1128933"/>
                    <a:gd name="connsiteY0" fmla="*/ 1302339 h 1302340"/>
                    <a:gd name="connsiteX1" fmla="*/ 301170 w 1128933"/>
                    <a:gd name="connsiteY1" fmla="*/ 1031139 h 1302340"/>
                    <a:gd name="connsiteX2" fmla="*/ 12291 w 1128933"/>
                    <a:gd name="connsiteY2" fmla="*/ 482876 h 1302340"/>
                    <a:gd name="connsiteX3" fmla="*/ 1010 w 1128933"/>
                    <a:gd name="connsiteY3" fmla="*/ 136077 h 1302340"/>
                    <a:gd name="connsiteX4" fmla="*/ 338155 w 1128933"/>
                    <a:gd name="connsiteY4" fmla="*/ 499625 h 1302340"/>
                    <a:gd name="connsiteX5" fmla="*/ 749771 w 1128933"/>
                    <a:gd name="connsiteY5" fmla="*/ 438695 h 1302340"/>
                    <a:gd name="connsiteX6" fmla="*/ 1082854 w 1128933"/>
                    <a:gd name="connsiteY6" fmla="*/ 0 h 1302340"/>
                    <a:gd name="connsiteX7" fmla="*/ 1128891 w 1128933"/>
                    <a:gd name="connsiteY7" fmla="*/ 500302 h 1302340"/>
                    <a:gd name="connsiteX8" fmla="*/ 823562 w 1128933"/>
                    <a:gd name="connsiteY8" fmla="*/ 958101 h 1302340"/>
                    <a:gd name="connsiteX9" fmla="*/ 523743 w 1128933"/>
                    <a:gd name="connsiteY9" fmla="*/ 1302339 h 1302340"/>
                    <a:gd name="connsiteX0" fmla="*/ 523743 w 1132634"/>
                    <a:gd name="connsiteY0" fmla="*/ 1302339 h 1302338"/>
                    <a:gd name="connsiteX1" fmla="*/ 301170 w 1132634"/>
                    <a:gd name="connsiteY1" fmla="*/ 1031139 h 1302338"/>
                    <a:gd name="connsiteX2" fmla="*/ 12291 w 1132634"/>
                    <a:gd name="connsiteY2" fmla="*/ 482876 h 1302338"/>
                    <a:gd name="connsiteX3" fmla="*/ 1010 w 1132634"/>
                    <a:gd name="connsiteY3" fmla="*/ 136077 h 1302338"/>
                    <a:gd name="connsiteX4" fmla="*/ 338155 w 1132634"/>
                    <a:gd name="connsiteY4" fmla="*/ 499625 h 1302338"/>
                    <a:gd name="connsiteX5" fmla="*/ 749771 w 1132634"/>
                    <a:gd name="connsiteY5" fmla="*/ 438695 h 1302338"/>
                    <a:gd name="connsiteX6" fmla="*/ 1082854 w 1132634"/>
                    <a:gd name="connsiteY6" fmla="*/ 0 h 1302338"/>
                    <a:gd name="connsiteX7" fmla="*/ 1132592 w 1132634"/>
                    <a:gd name="connsiteY7" fmla="*/ 415169 h 1302338"/>
                    <a:gd name="connsiteX8" fmla="*/ 823562 w 1132634"/>
                    <a:gd name="connsiteY8" fmla="*/ 958101 h 1302338"/>
                    <a:gd name="connsiteX9" fmla="*/ 523743 w 1132634"/>
                    <a:gd name="connsiteY9" fmla="*/ 1302339 h 1302338"/>
                    <a:gd name="connsiteX0" fmla="*/ 523743 w 1133432"/>
                    <a:gd name="connsiteY0" fmla="*/ 1302339 h 1302340"/>
                    <a:gd name="connsiteX1" fmla="*/ 301170 w 1133432"/>
                    <a:gd name="connsiteY1" fmla="*/ 1031139 h 1302340"/>
                    <a:gd name="connsiteX2" fmla="*/ 12291 w 1133432"/>
                    <a:gd name="connsiteY2" fmla="*/ 482876 h 1302340"/>
                    <a:gd name="connsiteX3" fmla="*/ 1010 w 1133432"/>
                    <a:gd name="connsiteY3" fmla="*/ 136077 h 1302340"/>
                    <a:gd name="connsiteX4" fmla="*/ 338155 w 1133432"/>
                    <a:gd name="connsiteY4" fmla="*/ 499625 h 1302340"/>
                    <a:gd name="connsiteX5" fmla="*/ 749771 w 1133432"/>
                    <a:gd name="connsiteY5" fmla="*/ 438695 h 1302340"/>
                    <a:gd name="connsiteX6" fmla="*/ 1082854 w 1133432"/>
                    <a:gd name="connsiteY6" fmla="*/ 0 h 1302340"/>
                    <a:gd name="connsiteX7" fmla="*/ 1132592 w 1133432"/>
                    <a:gd name="connsiteY7" fmla="*/ 415169 h 1302340"/>
                    <a:gd name="connsiteX8" fmla="*/ 823562 w 1133432"/>
                    <a:gd name="connsiteY8" fmla="*/ 958101 h 1302340"/>
                    <a:gd name="connsiteX9" fmla="*/ 523743 w 1133432"/>
                    <a:gd name="connsiteY9" fmla="*/ 1302339 h 1302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3432" h="1302340">
                      <a:moveTo>
                        <a:pt x="523743" y="1302339"/>
                      </a:moveTo>
                      <a:cubicBezTo>
                        <a:pt x="359032" y="1207271"/>
                        <a:pt x="386412" y="1167716"/>
                        <a:pt x="301170" y="1031139"/>
                      </a:cubicBezTo>
                      <a:cubicBezTo>
                        <a:pt x="215928" y="894562"/>
                        <a:pt x="71901" y="676514"/>
                        <a:pt x="12291" y="482876"/>
                      </a:cubicBezTo>
                      <a:cubicBezTo>
                        <a:pt x="9583" y="461889"/>
                        <a:pt x="-3729" y="190914"/>
                        <a:pt x="1010" y="136077"/>
                      </a:cubicBezTo>
                      <a:cubicBezTo>
                        <a:pt x="101206" y="283663"/>
                        <a:pt x="271810" y="467129"/>
                        <a:pt x="338155" y="499625"/>
                      </a:cubicBezTo>
                      <a:cubicBezTo>
                        <a:pt x="466108" y="561232"/>
                        <a:pt x="644159" y="532798"/>
                        <a:pt x="749771" y="438695"/>
                      </a:cubicBezTo>
                      <a:cubicBezTo>
                        <a:pt x="879755" y="323606"/>
                        <a:pt x="980628" y="140816"/>
                        <a:pt x="1082854" y="0"/>
                      </a:cubicBezTo>
                      <a:cubicBezTo>
                        <a:pt x="1093687" y="35204"/>
                        <a:pt x="1140223" y="313022"/>
                        <a:pt x="1132592" y="415169"/>
                      </a:cubicBezTo>
                      <a:cubicBezTo>
                        <a:pt x="1136653" y="434125"/>
                        <a:pt x="845225" y="937114"/>
                        <a:pt x="823562" y="958101"/>
                      </a:cubicBezTo>
                      <a:cubicBezTo>
                        <a:pt x="753234" y="1106160"/>
                        <a:pt x="682907" y="1220907"/>
                        <a:pt x="523743" y="1302339"/>
                      </a:cubicBezTo>
                      <a:close/>
                    </a:path>
                  </a:pathLst>
                </a:custGeom>
                <a:solidFill>
                  <a:srgbClr val="EABB9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C587C2E1-B5DA-43B1-88A9-288D8A40FC3F}"/>
                    </a:ext>
                  </a:extLst>
                </p:cNvPr>
                <p:cNvSpPr/>
                <p:nvPr/>
              </p:nvSpPr>
              <p:spPr>
                <a:xfrm>
                  <a:off x="9175365" y="2159075"/>
                  <a:ext cx="1123546" cy="1686078"/>
                </a:xfrm>
                <a:custGeom>
                  <a:avLst/>
                  <a:gdLst>
                    <a:gd name="connsiteX0" fmla="*/ 1691289 w 1691891"/>
                    <a:gd name="connsiteY0" fmla="*/ 1141812 h 2538979"/>
                    <a:gd name="connsiteX1" fmla="*/ 1648638 w 1691891"/>
                    <a:gd name="connsiteY1" fmla="*/ 1048386 h 2538979"/>
                    <a:gd name="connsiteX2" fmla="*/ 1639161 w 1691891"/>
                    <a:gd name="connsiteY2" fmla="*/ 1053802 h 2538979"/>
                    <a:gd name="connsiteX3" fmla="*/ 1381223 w 1691891"/>
                    <a:gd name="connsiteY3" fmla="*/ 221770 h 2538979"/>
                    <a:gd name="connsiteX4" fmla="*/ 1086052 w 1691891"/>
                    <a:gd name="connsiteY4" fmla="*/ 42366 h 2538979"/>
                    <a:gd name="connsiteX5" fmla="*/ 602674 w 1691891"/>
                    <a:gd name="connsiteY5" fmla="*/ 41689 h 2538979"/>
                    <a:gd name="connsiteX6" fmla="*/ 604706 w 1691891"/>
                    <a:gd name="connsiteY6" fmla="*/ 47782 h 2538979"/>
                    <a:gd name="connsiteX7" fmla="*/ 560024 w 1691891"/>
                    <a:gd name="connsiteY7" fmla="*/ 53198 h 2538979"/>
                    <a:gd name="connsiteX8" fmla="*/ 317658 w 1691891"/>
                    <a:gd name="connsiteY8" fmla="*/ 215677 h 2538979"/>
                    <a:gd name="connsiteX9" fmla="*/ 258082 w 1691891"/>
                    <a:gd name="connsiteY9" fmla="*/ 267806 h 2538979"/>
                    <a:gd name="connsiteX10" fmla="*/ 61752 w 1691891"/>
                    <a:gd name="connsiteY10" fmla="*/ 460751 h 2538979"/>
                    <a:gd name="connsiteX11" fmla="*/ 22487 w 1691891"/>
                    <a:gd name="connsiteY11" fmla="*/ 1172954 h 2538979"/>
                    <a:gd name="connsiteX12" fmla="*/ 14362 w 1691891"/>
                    <a:gd name="connsiteY12" fmla="*/ 1181078 h 2538979"/>
                    <a:gd name="connsiteX13" fmla="*/ 46182 w 1691891"/>
                    <a:gd name="connsiteY13" fmla="*/ 1374700 h 2538979"/>
                    <a:gd name="connsiteX14" fmla="*/ 78001 w 1691891"/>
                    <a:gd name="connsiteY14" fmla="*/ 1526348 h 2538979"/>
                    <a:gd name="connsiteX15" fmla="*/ 178873 w 1691891"/>
                    <a:gd name="connsiteY15" fmla="*/ 1690181 h 2538979"/>
                    <a:gd name="connsiteX16" fmla="*/ 226263 w 1691891"/>
                    <a:gd name="connsiteY16" fmla="*/ 1733509 h 2538979"/>
                    <a:gd name="connsiteX17" fmla="*/ 311565 w 1691891"/>
                    <a:gd name="connsiteY17" fmla="*/ 2033420 h 2538979"/>
                    <a:gd name="connsiteX18" fmla="*/ 646002 w 1691891"/>
                    <a:gd name="connsiteY18" fmla="*/ 2455867 h 2538979"/>
                    <a:gd name="connsiteX19" fmla="*/ 1155106 w 1691891"/>
                    <a:gd name="connsiteY19" fmla="*/ 2436234 h 2538979"/>
                    <a:gd name="connsiteX20" fmla="*/ 1264103 w 1691891"/>
                    <a:gd name="connsiteY20" fmla="*/ 2324530 h 2538979"/>
                    <a:gd name="connsiteX21" fmla="*/ 1528133 w 1691891"/>
                    <a:gd name="connsiteY21" fmla="*/ 1701690 h 2538979"/>
                    <a:gd name="connsiteX22" fmla="*/ 1612081 w 1691891"/>
                    <a:gd name="connsiteY22" fmla="*/ 1571030 h 2538979"/>
                    <a:gd name="connsiteX23" fmla="*/ 1671656 w 1691891"/>
                    <a:gd name="connsiteY23" fmla="*/ 1476250 h 2538979"/>
                    <a:gd name="connsiteX24" fmla="*/ 1691289 w 1691891"/>
                    <a:gd name="connsiteY24" fmla="*/ 1141812 h 2538979"/>
                    <a:gd name="connsiteX25" fmla="*/ 1691289 w 1691891"/>
                    <a:gd name="connsiteY25" fmla="*/ 1141812 h 253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91891" h="2538979">
                      <a:moveTo>
                        <a:pt x="1691289" y="1141812"/>
                      </a:moveTo>
                      <a:cubicBezTo>
                        <a:pt x="1689258" y="1105931"/>
                        <a:pt x="1682488" y="1070727"/>
                        <a:pt x="1648638" y="1048386"/>
                      </a:cubicBezTo>
                      <a:cubicBezTo>
                        <a:pt x="1645253" y="1050417"/>
                        <a:pt x="1641191" y="1051771"/>
                        <a:pt x="1639161" y="1053802"/>
                      </a:cubicBezTo>
                      <a:cubicBezTo>
                        <a:pt x="1621558" y="995580"/>
                        <a:pt x="1616142" y="494601"/>
                        <a:pt x="1381223" y="221770"/>
                      </a:cubicBezTo>
                      <a:cubicBezTo>
                        <a:pt x="1294568" y="143239"/>
                        <a:pt x="1195049" y="85694"/>
                        <a:pt x="1086052" y="42366"/>
                      </a:cubicBezTo>
                      <a:cubicBezTo>
                        <a:pt x="925603" y="-20595"/>
                        <a:pt x="763124" y="-7055"/>
                        <a:pt x="602674" y="41689"/>
                      </a:cubicBezTo>
                      <a:cubicBezTo>
                        <a:pt x="605383" y="43720"/>
                        <a:pt x="605383" y="47782"/>
                        <a:pt x="604706" y="47782"/>
                      </a:cubicBezTo>
                      <a:cubicBezTo>
                        <a:pt x="589812" y="47782"/>
                        <a:pt x="576272" y="60645"/>
                        <a:pt x="560024" y="53198"/>
                      </a:cubicBezTo>
                      <a:cubicBezTo>
                        <a:pt x="461182" y="80278"/>
                        <a:pt x="376557" y="127668"/>
                        <a:pt x="317658" y="215677"/>
                      </a:cubicBezTo>
                      <a:cubicBezTo>
                        <a:pt x="302764" y="237341"/>
                        <a:pt x="285839" y="259682"/>
                        <a:pt x="258082" y="267806"/>
                      </a:cubicBezTo>
                      <a:cubicBezTo>
                        <a:pt x="170750" y="309780"/>
                        <a:pt x="97633" y="370033"/>
                        <a:pt x="61752" y="460751"/>
                      </a:cubicBezTo>
                      <a:cubicBezTo>
                        <a:pt x="-41828" y="724104"/>
                        <a:pt x="14362" y="1116763"/>
                        <a:pt x="22487" y="1172954"/>
                      </a:cubicBezTo>
                      <a:cubicBezTo>
                        <a:pt x="19778" y="1175662"/>
                        <a:pt x="-12040" y="892676"/>
                        <a:pt x="14362" y="1181078"/>
                      </a:cubicBezTo>
                      <a:cubicBezTo>
                        <a:pt x="-10009" y="1250809"/>
                        <a:pt x="20456" y="1313093"/>
                        <a:pt x="46182" y="1374700"/>
                      </a:cubicBezTo>
                      <a:cubicBezTo>
                        <a:pt x="66491" y="1424121"/>
                        <a:pt x="82062" y="1472188"/>
                        <a:pt x="78001" y="1526348"/>
                      </a:cubicBezTo>
                      <a:cubicBezTo>
                        <a:pt x="72585" y="1604203"/>
                        <a:pt x="99665" y="1662424"/>
                        <a:pt x="178873" y="1690181"/>
                      </a:cubicBezTo>
                      <a:cubicBezTo>
                        <a:pt x="200537" y="1697628"/>
                        <a:pt x="221524" y="1707783"/>
                        <a:pt x="226263" y="1733509"/>
                      </a:cubicBezTo>
                      <a:cubicBezTo>
                        <a:pt x="243865" y="1836413"/>
                        <a:pt x="279746" y="1934578"/>
                        <a:pt x="311565" y="2033420"/>
                      </a:cubicBezTo>
                      <a:cubicBezTo>
                        <a:pt x="374526" y="2176944"/>
                        <a:pt x="543099" y="2382074"/>
                        <a:pt x="646002" y="2455867"/>
                      </a:cubicBezTo>
                      <a:cubicBezTo>
                        <a:pt x="809837" y="2572988"/>
                        <a:pt x="998719" y="2566218"/>
                        <a:pt x="1155106" y="2436234"/>
                      </a:cubicBezTo>
                      <a:cubicBezTo>
                        <a:pt x="1195049" y="2402384"/>
                        <a:pt x="1228898" y="2362441"/>
                        <a:pt x="1264103" y="2324530"/>
                      </a:cubicBezTo>
                      <a:cubicBezTo>
                        <a:pt x="1340603" y="2239228"/>
                        <a:pt x="1522039" y="1997539"/>
                        <a:pt x="1528133" y="1701690"/>
                      </a:cubicBezTo>
                      <a:cubicBezTo>
                        <a:pt x="1528809" y="1640083"/>
                        <a:pt x="1559951" y="1598787"/>
                        <a:pt x="1612081" y="1571030"/>
                      </a:cubicBezTo>
                      <a:cubicBezTo>
                        <a:pt x="1645931" y="1548689"/>
                        <a:pt x="1670302" y="1516193"/>
                        <a:pt x="1671656" y="1476250"/>
                      </a:cubicBezTo>
                      <a:cubicBezTo>
                        <a:pt x="1677749" y="1363868"/>
                        <a:pt x="1695351" y="1253517"/>
                        <a:pt x="1691289" y="1141812"/>
                      </a:cubicBezTo>
                      <a:lnTo>
                        <a:pt x="1691289" y="1141812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6F21073-2751-4719-BCE8-AC235F52550B}"/>
                    </a:ext>
                  </a:extLst>
                </p:cNvPr>
                <p:cNvSpPr/>
                <p:nvPr/>
              </p:nvSpPr>
              <p:spPr>
                <a:xfrm>
                  <a:off x="9160839" y="2146343"/>
                  <a:ext cx="1109349" cy="979052"/>
                </a:xfrm>
                <a:custGeom>
                  <a:avLst/>
                  <a:gdLst>
                    <a:gd name="connsiteX0" fmla="*/ 1596043 w 1670512"/>
                    <a:gd name="connsiteY0" fmla="*/ 500233 h 1474304"/>
                    <a:gd name="connsiteX1" fmla="*/ 1629216 w 1670512"/>
                    <a:gd name="connsiteY1" fmla="*/ 653235 h 1474304"/>
                    <a:gd name="connsiteX2" fmla="*/ 1648172 w 1670512"/>
                    <a:gd name="connsiteY2" fmla="*/ 875967 h 1474304"/>
                    <a:gd name="connsiteX3" fmla="*/ 1670512 w 1670512"/>
                    <a:gd name="connsiteY3" fmla="*/ 1066204 h 1474304"/>
                    <a:gd name="connsiteX4" fmla="*/ 1590627 w 1670512"/>
                    <a:gd name="connsiteY4" fmla="*/ 1390486 h 1474304"/>
                    <a:gd name="connsiteX5" fmla="*/ 1568963 w 1670512"/>
                    <a:gd name="connsiteY5" fmla="*/ 1430429 h 1474304"/>
                    <a:gd name="connsiteX6" fmla="*/ 1529697 w 1670512"/>
                    <a:gd name="connsiteY6" fmla="*/ 1267950 h 1474304"/>
                    <a:gd name="connsiteX7" fmla="*/ 1441010 w 1670512"/>
                    <a:gd name="connsiteY7" fmla="*/ 1079067 h 1474304"/>
                    <a:gd name="connsiteX8" fmla="*/ 1377372 w 1670512"/>
                    <a:gd name="connsiteY8" fmla="*/ 912525 h 1474304"/>
                    <a:gd name="connsiteX9" fmla="*/ 1292071 w 1670512"/>
                    <a:gd name="connsiteY9" fmla="*/ 722288 h 1474304"/>
                    <a:gd name="connsiteX10" fmla="*/ 998253 w 1670512"/>
                    <a:gd name="connsiteY10" fmla="*/ 583504 h 1474304"/>
                    <a:gd name="connsiteX11" fmla="*/ 815463 w 1670512"/>
                    <a:gd name="connsiteY11" fmla="*/ 583504 h 1474304"/>
                    <a:gd name="connsiteX12" fmla="*/ 409941 w 1670512"/>
                    <a:gd name="connsiteY12" fmla="*/ 648495 h 1474304"/>
                    <a:gd name="connsiteX13" fmla="*/ 300267 w 1670512"/>
                    <a:gd name="connsiteY13" fmla="*/ 687084 h 1474304"/>
                    <a:gd name="connsiteX14" fmla="*/ 187208 w 1670512"/>
                    <a:gd name="connsiteY14" fmla="*/ 796758 h 1474304"/>
                    <a:gd name="connsiteX15" fmla="*/ 187208 w 1670512"/>
                    <a:gd name="connsiteY15" fmla="*/ 970747 h 1474304"/>
                    <a:gd name="connsiteX16" fmla="*/ 183823 w 1670512"/>
                    <a:gd name="connsiteY16" fmla="*/ 1054695 h 1474304"/>
                    <a:gd name="connsiteX17" fmla="*/ 179084 w 1670512"/>
                    <a:gd name="connsiteY17" fmla="*/ 1427721 h 1474304"/>
                    <a:gd name="connsiteX18" fmla="*/ 168252 w 1670512"/>
                    <a:gd name="connsiteY18" fmla="*/ 1470372 h 1474304"/>
                    <a:gd name="connsiteX19" fmla="*/ 135079 w 1670512"/>
                    <a:gd name="connsiteY19" fmla="*/ 1448031 h 1474304"/>
                    <a:gd name="connsiteX20" fmla="*/ 98521 w 1670512"/>
                    <a:gd name="connsiteY20" fmla="*/ 1338358 h 1474304"/>
                    <a:gd name="connsiteX21" fmla="*/ 45715 w 1670512"/>
                    <a:gd name="connsiteY21" fmla="*/ 1207020 h 1474304"/>
                    <a:gd name="connsiteX22" fmla="*/ 30144 w 1670512"/>
                    <a:gd name="connsiteY22" fmla="*/ 1168431 h 1474304"/>
                    <a:gd name="connsiteX23" fmla="*/ 9834 w 1670512"/>
                    <a:gd name="connsiteY23" fmla="*/ 1005951 h 1474304"/>
                    <a:gd name="connsiteX24" fmla="*/ 5095 w 1670512"/>
                    <a:gd name="connsiteY24" fmla="*/ 708071 h 1474304"/>
                    <a:gd name="connsiteX25" fmla="*/ 79565 w 1670512"/>
                    <a:gd name="connsiteY25" fmla="*/ 460290 h 1474304"/>
                    <a:gd name="connsiteX26" fmla="*/ 276572 w 1670512"/>
                    <a:gd name="connsiteY26" fmla="*/ 266668 h 1474304"/>
                    <a:gd name="connsiteX27" fmla="*/ 336825 w 1670512"/>
                    <a:gd name="connsiteY27" fmla="*/ 214539 h 1474304"/>
                    <a:gd name="connsiteX28" fmla="*/ 623872 w 1670512"/>
                    <a:gd name="connsiteY28" fmla="*/ 39873 h 1474304"/>
                    <a:gd name="connsiteX29" fmla="*/ 1110635 w 1670512"/>
                    <a:gd name="connsiteY29" fmla="*/ 42581 h 1474304"/>
                    <a:gd name="connsiteX30" fmla="*/ 1407160 w 1670512"/>
                    <a:gd name="connsiteY30" fmla="*/ 222663 h 1474304"/>
                    <a:gd name="connsiteX31" fmla="*/ 1596043 w 1670512"/>
                    <a:gd name="connsiteY31" fmla="*/ 500233 h 1474304"/>
                    <a:gd name="connsiteX32" fmla="*/ 1596043 w 1670512"/>
                    <a:gd name="connsiteY32" fmla="*/ 500233 h 1474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670512" h="1474304">
                      <a:moveTo>
                        <a:pt x="1596043" y="500233"/>
                      </a:moveTo>
                      <a:cubicBezTo>
                        <a:pt x="1606875" y="551685"/>
                        <a:pt x="1626508" y="601106"/>
                        <a:pt x="1629216" y="653235"/>
                      </a:cubicBezTo>
                      <a:cubicBezTo>
                        <a:pt x="1633955" y="735151"/>
                        <a:pt x="1652234" y="788634"/>
                        <a:pt x="1648172" y="875967"/>
                      </a:cubicBezTo>
                      <a:cubicBezTo>
                        <a:pt x="1662389" y="938251"/>
                        <a:pt x="1646141" y="1004597"/>
                        <a:pt x="1670512" y="1066204"/>
                      </a:cubicBezTo>
                      <a:cubicBezTo>
                        <a:pt x="1615676" y="1167077"/>
                        <a:pt x="1610260" y="1280813"/>
                        <a:pt x="1590627" y="1390486"/>
                      </a:cubicBezTo>
                      <a:cubicBezTo>
                        <a:pt x="1587919" y="1406057"/>
                        <a:pt x="1589950" y="1425013"/>
                        <a:pt x="1568963" y="1430429"/>
                      </a:cubicBezTo>
                      <a:cubicBezTo>
                        <a:pt x="1535113" y="1383716"/>
                        <a:pt x="1530374" y="1281490"/>
                        <a:pt x="1529697" y="1267950"/>
                      </a:cubicBezTo>
                      <a:cubicBezTo>
                        <a:pt x="1527666" y="1191449"/>
                        <a:pt x="1499232" y="1128488"/>
                        <a:pt x="1441010" y="1079067"/>
                      </a:cubicBezTo>
                      <a:cubicBezTo>
                        <a:pt x="1390236" y="1035062"/>
                        <a:pt x="1377372" y="974809"/>
                        <a:pt x="1377372" y="912525"/>
                      </a:cubicBezTo>
                      <a:cubicBezTo>
                        <a:pt x="1377372" y="835347"/>
                        <a:pt x="1347584" y="773740"/>
                        <a:pt x="1292071" y="722288"/>
                      </a:cubicBezTo>
                      <a:cubicBezTo>
                        <a:pt x="1208799" y="645787"/>
                        <a:pt x="1112666" y="595013"/>
                        <a:pt x="998253" y="583504"/>
                      </a:cubicBezTo>
                      <a:cubicBezTo>
                        <a:pt x="982682" y="581473"/>
                        <a:pt x="832388" y="582827"/>
                        <a:pt x="815463" y="583504"/>
                      </a:cubicBezTo>
                      <a:cubicBezTo>
                        <a:pt x="678032" y="593659"/>
                        <a:pt x="543987" y="615323"/>
                        <a:pt x="409941" y="648495"/>
                      </a:cubicBezTo>
                      <a:cubicBezTo>
                        <a:pt x="372029" y="657296"/>
                        <a:pt x="336148" y="673544"/>
                        <a:pt x="300267" y="687084"/>
                      </a:cubicBezTo>
                      <a:cubicBezTo>
                        <a:pt x="247461" y="708071"/>
                        <a:pt x="216996" y="752076"/>
                        <a:pt x="187208" y="796758"/>
                      </a:cubicBezTo>
                      <a:cubicBezTo>
                        <a:pt x="159451" y="838055"/>
                        <a:pt x="187885" y="953822"/>
                        <a:pt x="187208" y="970747"/>
                      </a:cubicBezTo>
                      <a:cubicBezTo>
                        <a:pt x="179084" y="992411"/>
                        <a:pt x="189239" y="1031677"/>
                        <a:pt x="183823" y="1054695"/>
                      </a:cubicBezTo>
                      <a:cubicBezTo>
                        <a:pt x="156066" y="1179263"/>
                        <a:pt x="166221" y="1302477"/>
                        <a:pt x="179084" y="1427721"/>
                      </a:cubicBezTo>
                      <a:cubicBezTo>
                        <a:pt x="181115" y="1443292"/>
                        <a:pt x="179761" y="1457509"/>
                        <a:pt x="168252" y="1470372"/>
                      </a:cubicBezTo>
                      <a:cubicBezTo>
                        <a:pt x="143880" y="1483235"/>
                        <a:pt x="140495" y="1461571"/>
                        <a:pt x="135079" y="1448031"/>
                      </a:cubicBezTo>
                      <a:cubicBezTo>
                        <a:pt x="120862" y="1412150"/>
                        <a:pt x="109353" y="1374915"/>
                        <a:pt x="98521" y="1338358"/>
                      </a:cubicBezTo>
                      <a:cubicBezTo>
                        <a:pt x="84981" y="1292322"/>
                        <a:pt x="74149" y="1245609"/>
                        <a:pt x="45715" y="1207020"/>
                      </a:cubicBezTo>
                      <a:cubicBezTo>
                        <a:pt x="39622" y="1198219"/>
                        <a:pt x="26759" y="1179263"/>
                        <a:pt x="30144" y="1168431"/>
                      </a:cubicBezTo>
                      <a:cubicBezTo>
                        <a:pt x="21343" y="1110886"/>
                        <a:pt x="18635" y="1064173"/>
                        <a:pt x="9834" y="1005951"/>
                      </a:cubicBezTo>
                      <a:cubicBezTo>
                        <a:pt x="4418" y="963300"/>
                        <a:pt x="-6414" y="768324"/>
                        <a:pt x="5095" y="708071"/>
                      </a:cubicBezTo>
                      <a:cubicBezTo>
                        <a:pt x="15250" y="620739"/>
                        <a:pt x="40299" y="538822"/>
                        <a:pt x="79565" y="460290"/>
                      </a:cubicBezTo>
                      <a:cubicBezTo>
                        <a:pt x="124247" y="372957"/>
                        <a:pt x="189916" y="308642"/>
                        <a:pt x="276572" y="266668"/>
                      </a:cubicBezTo>
                      <a:cubicBezTo>
                        <a:pt x="304329" y="258544"/>
                        <a:pt x="321254" y="236880"/>
                        <a:pt x="336825" y="214539"/>
                      </a:cubicBezTo>
                      <a:cubicBezTo>
                        <a:pt x="395724" y="126529"/>
                        <a:pt x="527739" y="75077"/>
                        <a:pt x="623872" y="39873"/>
                      </a:cubicBezTo>
                      <a:cubicBezTo>
                        <a:pt x="786352" y="-6840"/>
                        <a:pt x="949508" y="-20380"/>
                        <a:pt x="1110635" y="42581"/>
                      </a:cubicBezTo>
                      <a:cubicBezTo>
                        <a:pt x="1220308" y="85232"/>
                        <a:pt x="1320504" y="142777"/>
                        <a:pt x="1407160" y="222663"/>
                      </a:cubicBezTo>
                      <a:cubicBezTo>
                        <a:pt x="1474860" y="272084"/>
                        <a:pt x="1562870" y="422378"/>
                        <a:pt x="1596043" y="500233"/>
                      </a:cubicBezTo>
                      <a:lnTo>
                        <a:pt x="1596043" y="500233"/>
                      </a:lnTo>
                      <a:close/>
                    </a:path>
                  </a:pathLst>
                </a:custGeom>
                <a:solidFill>
                  <a:srgbClr val="73534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9DBC0F3-70EB-4B05-91B2-B89DCDBAFECA}"/>
                  </a:ext>
                </a:extLst>
              </p:cNvPr>
              <p:cNvGrpSpPr/>
              <p:nvPr/>
            </p:nvGrpSpPr>
            <p:grpSpPr>
              <a:xfrm>
                <a:off x="7666953" y="2079628"/>
                <a:ext cx="4378442" cy="2552271"/>
                <a:chOff x="7648703" y="3597532"/>
                <a:chExt cx="4378442" cy="2552271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B4F14028-2627-49DF-8985-C95A12EFB3F7}"/>
                    </a:ext>
                  </a:extLst>
                </p:cNvPr>
                <p:cNvSpPr/>
                <p:nvPr/>
              </p:nvSpPr>
              <p:spPr>
                <a:xfrm>
                  <a:off x="7690873" y="3597532"/>
                  <a:ext cx="4335402" cy="2538590"/>
                </a:xfrm>
                <a:custGeom>
                  <a:avLst/>
                  <a:gdLst>
                    <a:gd name="connsiteX0" fmla="*/ 6344994 w 6528460"/>
                    <a:gd name="connsiteY0" fmla="*/ 2262547 h 3818030"/>
                    <a:gd name="connsiteX1" fmla="*/ 6144602 w 6528460"/>
                    <a:gd name="connsiteY1" fmla="*/ 1972792 h 3818030"/>
                    <a:gd name="connsiteX2" fmla="*/ 5445939 w 6528460"/>
                    <a:gd name="connsiteY2" fmla="*/ 890270 h 3818030"/>
                    <a:gd name="connsiteX3" fmla="*/ 5229977 w 6528460"/>
                    <a:gd name="connsiteY3" fmla="*/ 680401 h 3818030"/>
                    <a:gd name="connsiteX4" fmla="*/ 3865824 w 6528460"/>
                    <a:gd name="connsiteY4" fmla="*/ 107660 h 3818030"/>
                    <a:gd name="connsiteX5" fmla="*/ 3766982 w 6528460"/>
                    <a:gd name="connsiteY5" fmla="*/ 35898 h 3818030"/>
                    <a:gd name="connsiteX6" fmla="*/ 3748702 w 6528460"/>
                    <a:gd name="connsiteY6" fmla="*/ 16 h 3818030"/>
                    <a:gd name="connsiteX7" fmla="*/ 3731777 w 6528460"/>
                    <a:gd name="connsiteY7" fmla="*/ 16 h 3818030"/>
                    <a:gd name="connsiteX8" fmla="*/ 3712145 w 6528460"/>
                    <a:gd name="connsiteY8" fmla="*/ 32513 h 3818030"/>
                    <a:gd name="connsiteX9" fmla="*/ 3653923 w 6528460"/>
                    <a:gd name="connsiteY9" fmla="*/ 195669 h 3818030"/>
                    <a:gd name="connsiteX10" fmla="*/ 3180023 w 6528460"/>
                    <a:gd name="connsiteY10" fmla="*/ 645874 h 3818030"/>
                    <a:gd name="connsiteX11" fmla="*/ 3076443 w 6528460"/>
                    <a:gd name="connsiteY11" fmla="*/ 645874 h 3818030"/>
                    <a:gd name="connsiteX12" fmla="*/ 2645871 w 6528460"/>
                    <a:gd name="connsiteY12" fmla="*/ 100212 h 3818030"/>
                    <a:gd name="connsiteX13" fmla="*/ 2621499 w 6528460"/>
                    <a:gd name="connsiteY13" fmla="*/ 72455 h 3818030"/>
                    <a:gd name="connsiteX14" fmla="*/ 2594420 w 6528460"/>
                    <a:gd name="connsiteY14" fmla="*/ 137447 h 3818030"/>
                    <a:gd name="connsiteX15" fmla="*/ 2517919 w 6528460"/>
                    <a:gd name="connsiteY15" fmla="*/ 216656 h 3818030"/>
                    <a:gd name="connsiteX16" fmla="*/ 2366271 w 6528460"/>
                    <a:gd name="connsiteY16" fmla="*/ 254568 h 3818030"/>
                    <a:gd name="connsiteX17" fmla="*/ 2113750 w 6528460"/>
                    <a:gd name="connsiteY17" fmla="*/ 353410 h 3818030"/>
                    <a:gd name="connsiteX18" fmla="*/ 1872738 w 6528460"/>
                    <a:gd name="connsiteY18" fmla="*/ 467823 h 3818030"/>
                    <a:gd name="connsiteX19" fmla="*/ 1704843 w 6528460"/>
                    <a:gd name="connsiteY19" fmla="*/ 524691 h 3818030"/>
                    <a:gd name="connsiteX20" fmla="*/ 1379883 w 6528460"/>
                    <a:gd name="connsiteY20" fmla="*/ 749455 h 3818030"/>
                    <a:gd name="connsiteX21" fmla="*/ 1064402 w 6528460"/>
                    <a:gd name="connsiteY21" fmla="*/ 1079153 h 3818030"/>
                    <a:gd name="connsiteX22" fmla="*/ 826098 w 6528460"/>
                    <a:gd name="connsiteY22" fmla="*/ 1349953 h 3818030"/>
                    <a:gd name="connsiteX23" fmla="*/ 475413 w 6528460"/>
                    <a:gd name="connsiteY23" fmla="*/ 2016120 h 3818030"/>
                    <a:gd name="connsiteX24" fmla="*/ 254034 w 6528460"/>
                    <a:gd name="connsiteY24" fmla="*/ 2419611 h 3818030"/>
                    <a:gd name="connsiteX25" fmla="*/ 87492 w 6528460"/>
                    <a:gd name="connsiteY25" fmla="*/ 3492655 h 3818030"/>
                    <a:gd name="connsiteX26" fmla="*/ 2057559 w 6528460"/>
                    <a:gd name="connsiteY26" fmla="*/ 3477084 h 3818030"/>
                    <a:gd name="connsiteX27" fmla="*/ 3437283 w 6528460"/>
                    <a:gd name="connsiteY27" fmla="*/ 3564416 h 3818030"/>
                    <a:gd name="connsiteX28" fmla="*/ 4198230 w 6528460"/>
                    <a:gd name="connsiteY28" fmla="*/ 3807459 h 3818030"/>
                    <a:gd name="connsiteX29" fmla="*/ 4395914 w 6528460"/>
                    <a:gd name="connsiteY29" fmla="*/ 3798658 h 3818030"/>
                    <a:gd name="connsiteX30" fmla="*/ 5188003 w 6528460"/>
                    <a:gd name="connsiteY30" fmla="*/ 3708617 h 3818030"/>
                    <a:gd name="connsiteX31" fmla="*/ 5982799 w 6528460"/>
                    <a:gd name="connsiteY31" fmla="*/ 3600297 h 3818030"/>
                    <a:gd name="connsiteX32" fmla="*/ 6208240 w 6528460"/>
                    <a:gd name="connsiteY32" fmla="*/ 3570510 h 3818030"/>
                    <a:gd name="connsiteX33" fmla="*/ 6409986 w 6528460"/>
                    <a:gd name="connsiteY33" fmla="*/ 3411415 h 3818030"/>
                    <a:gd name="connsiteX34" fmla="*/ 6495288 w 6528460"/>
                    <a:gd name="connsiteY34" fmla="*/ 3106088 h 3818030"/>
                    <a:gd name="connsiteX35" fmla="*/ 6528461 w 6528460"/>
                    <a:gd name="connsiteY35" fmla="*/ 2878617 h 3818030"/>
                    <a:gd name="connsiteX36" fmla="*/ 6344994 w 6528460"/>
                    <a:gd name="connsiteY36" fmla="*/ 2262547 h 3818030"/>
                    <a:gd name="connsiteX37" fmla="*/ 6344994 w 6528460"/>
                    <a:gd name="connsiteY37" fmla="*/ 2262547 h 3818030"/>
                    <a:gd name="connsiteX0" fmla="*/ 6344994 w 6528462"/>
                    <a:gd name="connsiteY0" fmla="*/ 2262547 h 3798693"/>
                    <a:gd name="connsiteX1" fmla="*/ 6144602 w 6528462"/>
                    <a:gd name="connsiteY1" fmla="*/ 1972792 h 3798693"/>
                    <a:gd name="connsiteX2" fmla="*/ 5445939 w 6528462"/>
                    <a:gd name="connsiteY2" fmla="*/ 890270 h 3798693"/>
                    <a:gd name="connsiteX3" fmla="*/ 5229977 w 6528462"/>
                    <a:gd name="connsiteY3" fmla="*/ 680401 h 3798693"/>
                    <a:gd name="connsiteX4" fmla="*/ 3865824 w 6528462"/>
                    <a:gd name="connsiteY4" fmla="*/ 107660 h 3798693"/>
                    <a:gd name="connsiteX5" fmla="*/ 3766982 w 6528462"/>
                    <a:gd name="connsiteY5" fmla="*/ 35898 h 3798693"/>
                    <a:gd name="connsiteX6" fmla="*/ 3748702 w 6528462"/>
                    <a:gd name="connsiteY6" fmla="*/ 16 h 3798693"/>
                    <a:gd name="connsiteX7" fmla="*/ 3731777 w 6528462"/>
                    <a:gd name="connsiteY7" fmla="*/ 16 h 3798693"/>
                    <a:gd name="connsiteX8" fmla="*/ 3712145 w 6528462"/>
                    <a:gd name="connsiteY8" fmla="*/ 32513 h 3798693"/>
                    <a:gd name="connsiteX9" fmla="*/ 3653923 w 6528462"/>
                    <a:gd name="connsiteY9" fmla="*/ 195669 h 3798693"/>
                    <a:gd name="connsiteX10" fmla="*/ 3180023 w 6528462"/>
                    <a:gd name="connsiteY10" fmla="*/ 645874 h 3798693"/>
                    <a:gd name="connsiteX11" fmla="*/ 3076443 w 6528462"/>
                    <a:gd name="connsiteY11" fmla="*/ 645874 h 3798693"/>
                    <a:gd name="connsiteX12" fmla="*/ 2645871 w 6528462"/>
                    <a:gd name="connsiteY12" fmla="*/ 100212 h 3798693"/>
                    <a:gd name="connsiteX13" fmla="*/ 2621499 w 6528462"/>
                    <a:gd name="connsiteY13" fmla="*/ 72455 h 3798693"/>
                    <a:gd name="connsiteX14" fmla="*/ 2594420 w 6528462"/>
                    <a:gd name="connsiteY14" fmla="*/ 137447 h 3798693"/>
                    <a:gd name="connsiteX15" fmla="*/ 2517919 w 6528462"/>
                    <a:gd name="connsiteY15" fmla="*/ 216656 h 3798693"/>
                    <a:gd name="connsiteX16" fmla="*/ 2366271 w 6528462"/>
                    <a:gd name="connsiteY16" fmla="*/ 254568 h 3798693"/>
                    <a:gd name="connsiteX17" fmla="*/ 2113750 w 6528462"/>
                    <a:gd name="connsiteY17" fmla="*/ 353410 h 3798693"/>
                    <a:gd name="connsiteX18" fmla="*/ 1872738 w 6528462"/>
                    <a:gd name="connsiteY18" fmla="*/ 467823 h 3798693"/>
                    <a:gd name="connsiteX19" fmla="*/ 1704843 w 6528462"/>
                    <a:gd name="connsiteY19" fmla="*/ 524691 h 3798693"/>
                    <a:gd name="connsiteX20" fmla="*/ 1379883 w 6528462"/>
                    <a:gd name="connsiteY20" fmla="*/ 749455 h 3798693"/>
                    <a:gd name="connsiteX21" fmla="*/ 1064402 w 6528462"/>
                    <a:gd name="connsiteY21" fmla="*/ 1079153 h 3798693"/>
                    <a:gd name="connsiteX22" fmla="*/ 826098 w 6528462"/>
                    <a:gd name="connsiteY22" fmla="*/ 1349953 h 3798693"/>
                    <a:gd name="connsiteX23" fmla="*/ 475413 w 6528462"/>
                    <a:gd name="connsiteY23" fmla="*/ 2016120 h 3798693"/>
                    <a:gd name="connsiteX24" fmla="*/ 254034 w 6528462"/>
                    <a:gd name="connsiteY24" fmla="*/ 2419611 h 3798693"/>
                    <a:gd name="connsiteX25" fmla="*/ 87492 w 6528462"/>
                    <a:gd name="connsiteY25" fmla="*/ 3492655 h 3798693"/>
                    <a:gd name="connsiteX26" fmla="*/ 2057559 w 6528462"/>
                    <a:gd name="connsiteY26" fmla="*/ 3477084 h 3798693"/>
                    <a:gd name="connsiteX27" fmla="*/ 3437283 w 6528462"/>
                    <a:gd name="connsiteY27" fmla="*/ 3564416 h 3798693"/>
                    <a:gd name="connsiteX28" fmla="*/ 4299808 w 6528462"/>
                    <a:gd name="connsiteY28" fmla="*/ 3626876 h 3798693"/>
                    <a:gd name="connsiteX29" fmla="*/ 4395914 w 6528462"/>
                    <a:gd name="connsiteY29" fmla="*/ 3798658 h 3798693"/>
                    <a:gd name="connsiteX30" fmla="*/ 5188003 w 6528462"/>
                    <a:gd name="connsiteY30" fmla="*/ 3708617 h 3798693"/>
                    <a:gd name="connsiteX31" fmla="*/ 5982799 w 6528462"/>
                    <a:gd name="connsiteY31" fmla="*/ 3600297 h 3798693"/>
                    <a:gd name="connsiteX32" fmla="*/ 6208240 w 6528462"/>
                    <a:gd name="connsiteY32" fmla="*/ 3570510 h 3798693"/>
                    <a:gd name="connsiteX33" fmla="*/ 6409986 w 6528462"/>
                    <a:gd name="connsiteY33" fmla="*/ 3411415 h 3798693"/>
                    <a:gd name="connsiteX34" fmla="*/ 6495288 w 6528462"/>
                    <a:gd name="connsiteY34" fmla="*/ 3106088 h 3798693"/>
                    <a:gd name="connsiteX35" fmla="*/ 6528461 w 6528462"/>
                    <a:gd name="connsiteY35" fmla="*/ 2878617 h 3798693"/>
                    <a:gd name="connsiteX36" fmla="*/ 6344994 w 6528462"/>
                    <a:gd name="connsiteY36" fmla="*/ 2262547 h 3798693"/>
                    <a:gd name="connsiteX37" fmla="*/ 6344994 w 6528462"/>
                    <a:gd name="connsiteY37" fmla="*/ 2262547 h 3798693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2057559 w 6528460"/>
                    <a:gd name="connsiteY26" fmla="*/ 3477084 h 3798658"/>
                    <a:gd name="connsiteX27" fmla="*/ 3437283 w 6528460"/>
                    <a:gd name="connsiteY27" fmla="*/ 3564416 h 3798658"/>
                    <a:gd name="connsiteX28" fmla="*/ 4395914 w 6528460"/>
                    <a:gd name="connsiteY28" fmla="*/ 3798658 h 3798658"/>
                    <a:gd name="connsiteX29" fmla="*/ 5188003 w 6528460"/>
                    <a:gd name="connsiteY29" fmla="*/ 3708617 h 3798658"/>
                    <a:gd name="connsiteX30" fmla="*/ 5982799 w 6528460"/>
                    <a:gd name="connsiteY30" fmla="*/ 3600297 h 3798658"/>
                    <a:gd name="connsiteX31" fmla="*/ 6208240 w 6528460"/>
                    <a:gd name="connsiteY31" fmla="*/ 3570510 h 3798658"/>
                    <a:gd name="connsiteX32" fmla="*/ 6409986 w 6528460"/>
                    <a:gd name="connsiteY32" fmla="*/ 3411415 h 3798658"/>
                    <a:gd name="connsiteX33" fmla="*/ 6495288 w 6528460"/>
                    <a:gd name="connsiteY33" fmla="*/ 3106088 h 3798658"/>
                    <a:gd name="connsiteX34" fmla="*/ 6528461 w 6528460"/>
                    <a:gd name="connsiteY34" fmla="*/ 2878617 h 3798658"/>
                    <a:gd name="connsiteX35" fmla="*/ 6344994 w 6528460"/>
                    <a:gd name="connsiteY35" fmla="*/ 2262547 h 3798658"/>
                    <a:gd name="connsiteX36" fmla="*/ 6344994 w 6528460"/>
                    <a:gd name="connsiteY36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2057559 w 6528462"/>
                    <a:gd name="connsiteY26" fmla="*/ 3477084 h 3798658"/>
                    <a:gd name="connsiteX27" fmla="*/ 3437283 w 6528462"/>
                    <a:gd name="connsiteY27" fmla="*/ 3564416 h 3798658"/>
                    <a:gd name="connsiteX28" fmla="*/ 4395914 w 6528462"/>
                    <a:gd name="connsiteY28" fmla="*/ 3798658 h 3798658"/>
                    <a:gd name="connsiteX29" fmla="*/ 5188003 w 6528462"/>
                    <a:gd name="connsiteY29" fmla="*/ 3708617 h 3798658"/>
                    <a:gd name="connsiteX30" fmla="*/ 5982799 w 6528462"/>
                    <a:gd name="connsiteY30" fmla="*/ 3600297 h 3798658"/>
                    <a:gd name="connsiteX31" fmla="*/ 6208240 w 6528462"/>
                    <a:gd name="connsiteY31" fmla="*/ 3570510 h 3798658"/>
                    <a:gd name="connsiteX32" fmla="*/ 6409986 w 6528462"/>
                    <a:gd name="connsiteY32" fmla="*/ 3411415 h 3798658"/>
                    <a:gd name="connsiteX33" fmla="*/ 6495288 w 6528462"/>
                    <a:gd name="connsiteY33" fmla="*/ 3106088 h 3798658"/>
                    <a:gd name="connsiteX34" fmla="*/ 6528461 w 6528462"/>
                    <a:gd name="connsiteY34" fmla="*/ 2878617 h 3798658"/>
                    <a:gd name="connsiteX35" fmla="*/ 6344994 w 6528462"/>
                    <a:gd name="connsiteY35" fmla="*/ 2262547 h 3798658"/>
                    <a:gd name="connsiteX36" fmla="*/ 6344994 w 6528462"/>
                    <a:gd name="connsiteY36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2061322 w 6528460"/>
                    <a:gd name="connsiteY26" fmla="*/ 3270167 h 3798658"/>
                    <a:gd name="connsiteX27" fmla="*/ 3437283 w 6528460"/>
                    <a:gd name="connsiteY27" fmla="*/ 3564416 h 3798658"/>
                    <a:gd name="connsiteX28" fmla="*/ 4395914 w 6528460"/>
                    <a:gd name="connsiteY28" fmla="*/ 3798658 h 3798658"/>
                    <a:gd name="connsiteX29" fmla="*/ 5188003 w 6528460"/>
                    <a:gd name="connsiteY29" fmla="*/ 3708617 h 3798658"/>
                    <a:gd name="connsiteX30" fmla="*/ 5982799 w 6528460"/>
                    <a:gd name="connsiteY30" fmla="*/ 3600297 h 3798658"/>
                    <a:gd name="connsiteX31" fmla="*/ 6208240 w 6528460"/>
                    <a:gd name="connsiteY31" fmla="*/ 3570510 h 3798658"/>
                    <a:gd name="connsiteX32" fmla="*/ 6409986 w 6528460"/>
                    <a:gd name="connsiteY32" fmla="*/ 3411415 h 3798658"/>
                    <a:gd name="connsiteX33" fmla="*/ 6495288 w 6528460"/>
                    <a:gd name="connsiteY33" fmla="*/ 3106088 h 3798658"/>
                    <a:gd name="connsiteX34" fmla="*/ 6528461 w 6528460"/>
                    <a:gd name="connsiteY34" fmla="*/ 2878617 h 3798658"/>
                    <a:gd name="connsiteX35" fmla="*/ 6344994 w 6528460"/>
                    <a:gd name="connsiteY35" fmla="*/ 2262547 h 3798658"/>
                    <a:gd name="connsiteX36" fmla="*/ 6344994 w 6528460"/>
                    <a:gd name="connsiteY36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2262344 w 6528462"/>
                    <a:gd name="connsiteY26" fmla="*/ 3500256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596444 w 6528460"/>
                    <a:gd name="connsiteY26" fmla="*/ 3534115 h 3798658"/>
                    <a:gd name="connsiteX27" fmla="*/ 2061322 w 6528460"/>
                    <a:gd name="connsiteY27" fmla="*/ 3270167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596444 w 6528462"/>
                    <a:gd name="connsiteY26" fmla="*/ 3534115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596444 w 6528460"/>
                    <a:gd name="connsiteY26" fmla="*/ 3534115 h 3798658"/>
                    <a:gd name="connsiteX27" fmla="*/ 2061322 w 6528460"/>
                    <a:gd name="connsiteY27" fmla="*/ 3270167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399917 w 6528460"/>
                    <a:gd name="connsiteY27" fmla="*/ 3503420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399917 w 6528462"/>
                    <a:gd name="connsiteY27" fmla="*/ 3503420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399917 w 6528460"/>
                    <a:gd name="connsiteY27" fmla="*/ 3503420 h 3798658"/>
                    <a:gd name="connsiteX28" fmla="*/ 3719445 w 6528460"/>
                    <a:gd name="connsiteY28" fmla="*/ 3530555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399917 w 6528462"/>
                    <a:gd name="connsiteY27" fmla="*/ 3503420 h 3798658"/>
                    <a:gd name="connsiteX28" fmla="*/ 3617867 w 6528462"/>
                    <a:gd name="connsiteY28" fmla="*/ 3669754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830797"/>
                    <a:gd name="connsiteX1" fmla="*/ 6144602 w 6528460"/>
                    <a:gd name="connsiteY1" fmla="*/ 1972792 h 3830797"/>
                    <a:gd name="connsiteX2" fmla="*/ 5445939 w 6528460"/>
                    <a:gd name="connsiteY2" fmla="*/ 890270 h 3830797"/>
                    <a:gd name="connsiteX3" fmla="*/ 5229977 w 6528460"/>
                    <a:gd name="connsiteY3" fmla="*/ 680401 h 3830797"/>
                    <a:gd name="connsiteX4" fmla="*/ 3865824 w 6528460"/>
                    <a:gd name="connsiteY4" fmla="*/ 107660 h 3830797"/>
                    <a:gd name="connsiteX5" fmla="*/ 3766982 w 6528460"/>
                    <a:gd name="connsiteY5" fmla="*/ 35898 h 3830797"/>
                    <a:gd name="connsiteX6" fmla="*/ 3748702 w 6528460"/>
                    <a:gd name="connsiteY6" fmla="*/ 16 h 3830797"/>
                    <a:gd name="connsiteX7" fmla="*/ 3731777 w 6528460"/>
                    <a:gd name="connsiteY7" fmla="*/ 16 h 3830797"/>
                    <a:gd name="connsiteX8" fmla="*/ 3712145 w 6528460"/>
                    <a:gd name="connsiteY8" fmla="*/ 32513 h 3830797"/>
                    <a:gd name="connsiteX9" fmla="*/ 3653923 w 6528460"/>
                    <a:gd name="connsiteY9" fmla="*/ 195669 h 3830797"/>
                    <a:gd name="connsiteX10" fmla="*/ 3180023 w 6528460"/>
                    <a:gd name="connsiteY10" fmla="*/ 645874 h 3830797"/>
                    <a:gd name="connsiteX11" fmla="*/ 3076443 w 6528460"/>
                    <a:gd name="connsiteY11" fmla="*/ 645874 h 3830797"/>
                    <a:gd name="connsiteX12" fmla="*/ 2645871 w 6528460"/>
                    <a:gd name="connsiteY12" fmla="*/ 100212 h 3830797"/>
                    <a:gd name="connsiteX13" fmla="*/ 2621499 w 6528460"/>
                    <a:gd name="connsiteY13" fmla="*/ 72455 h 3830797"/>
                    <a:gd name="connsiteX14" fmla="*/ 2594420 w 6528460"/>
                    <a:gd name="connsiteY14" fmla="*/ 137447 h 3830797"/>
                    <a:gd name="connsiteX15" fmla="*/ 2517919 w 6528460"/>
                    <a:gd name="connsiteY15" fmla="*/ 216656 h 3830797"/>
                    <a:gd name="connsiteX16" fmla="*/ 2366271 w 6528460"/>
                    <a:gd name="connsiteY16" fmla="*/ 254568 h 3830797"/>
                    <a:gd name="connsiteX17" fmla="*/ 2113750 w 6528460"/>
                    <a:gd name="connsiteY17" fmla="*/ 353410 h 3830797"/>
                    <a:gd name="connsiteX18" fmla="*/ 1872738 w 6528460"/>
                    <a:gd name="connsiteY18" fmla="*/ 467823 h 3830797"/>
                    <a:gd name="connsiteX19" fmla="*/ 1704843 w 6528460"/>
                    <a:gd name="connsiteY19" fmla="*/ 524691 h 3830797"/>
                    <a:gd name="connsiteX20" fmla="*/ 1379883 w 6528460"/>
                    <a:gd name="connsiteY20" fmla="*/ 749455 h 3830797"/>
                    <a:gd name="connsiteX21" fmla="*/ 1064402 w 6528460"/>
                    <a:gd name="connsiteY21" fmla="*/ 1079153 h 3830797"/>
                    <a:gd name="connsiteX22" fmla="*/ 826098 w 6528460"/>
                    <a:gd name="connsiteY22" fmla="*/ 1349953 h 3830797"/>
                    <a:gd name="connsiteX23" fmla="*/ 475413 w 6528460"/>
                    <a:gd name="connsiteY23" fmla="*/ 2016120 h 3830797"/>
                    <a:gd name="connsiteX24" fmla="*/ 254034 w 6528460"/>
                    <a:gd name="connsiteY24" fmla="*/ 2419611 h 3830797"/>
                    <a:gd name="connsiteX25" fmla="*/ 87492 w 6528460"/>
                    <a:gd name="connsiteY25" fmla="*/ 3492655 h 3830797"/>
                    <a:gd name="connsiteX26" fmla="*/ 1600207 w 6528460"/>
                    <a:gd name="connsiteY26" fmla="*/ 3541638 h 3830797"/>
                    <a:gd name="connsiteX27" fmla="*/ 2399917 w 6528460"/>
                    <a:gd name="connsiteY27" fmla="*/ 3503420 h 3830797"/>
                    <a:gd name="connsiteX28" fmla="*/ 3617867 w 6528460"/>
                    <a:gd name="connsiteY28" fmla="*/ 3669754 h 3830797"/>
                    <a:gd name="connsiteX29" fmla="*/ 4395914 w 6528460"/>
                    <a:gd name="connsiteY29" fmla="*/ 3798658 h 3830797"/>
                    <a:gd name="connsiteX30" fmla="*/ 5188003 w 6528460"/>
                    <a:gd name="connsiteY30" fmla="*/ 3708617 h 3830797"/>
                    <a:gd name="connsiteX31" fmla="*/ 5982799 w 6528460"/>
                    <a:gd name="connsiteY31" fmla="*/ 3600297 h 3830797"/>
                    <a:gd name="connsiteX32" fmla="*/ 6208240 w 6528460"/>
                    <a:gd name="connsiteY32" fmla="*/ 3570510 h 3830797"/>
                    <a:gd name="connsiteX33" fmla="*/ 6409986 w 6528460"/>
                    <a:gd name="connsiteY33" fmla="*/ 3411415 h 3830797"/>
                    <a:gd name="connsiteX34" fmla="*/ 6495288 w 6528460"/>
                    <a:gd name="connsiteY34" fmla="*/ 3106088 h 3830797"/>
                    <a:gd name="connsiteX35" fmla="*/ 6528461 w 6528460"/>
                    <a:gd name="connsiteY35" fmla="*/ 2878617 h 3830797"/>
                    <a:gd name="connsiteX36" fmla="*/ 6344994 w 6528460"/>
                    <a:gd name="connsiteY36" fmla="*/ 2262547 h 3830797"/>
                    <a:gd name="connsiteX37" fmla="*/ 6344994 w 6528460"/>
                    <a:gd name="connsiteY37" fmla="*/ 2262547 h 3830797"/>
                    <a:gd name="connsiteX0" fmla="*/ 6344994 w 6528462"/>
                    <a:gd name="connsiteY0" fmla="*/ 2262547 h 3808279"/>
                    <a:gd name="connsiteX1" fmla="*/ 6144602 w 6528462"/>
                    <a:gd name="connsiteY1" fmla="*/ 1972792 h 3808279"/>
                    <a:gd name="connsiteX2" fmla="*/ 5445939 w 6528462"/>
                    <a:gd name="connsiteY2" fmla="*/ 890270 h 3808279"/>
                    <a:gd name="connsiteX3" fmla="*/ 5229977 w 6528462"/>
                    <a:gd name="connsiteY3" fmla="*/ 680401 h 3808279"/>
                    <a:gd name="connsiteX4" fmla="*/ 3865824 w 6528462"/>
                    <a:gd name="connsiteY4" fmla="*/ 107660 h 3808279"/>
                    <a:gd name="connsiteX5" fmla="*/ 3766982 w 6528462"/>
                    <a:gd name="connsiteY5" fmla="*/ 35898 h 3808279"/>
                    <a:gd name="connsiteX6" fmla="*/ 3748702 w 6528462"/>
                    <a:gd name="connsiteY6" fmla="*/ 16 h 3808279"/>
                    <a:gd name="connsiteX7" fmla="*/ 3731777 w 6528462"/>
                    <a:gd name="connsiteY7" fmla="*/ 16 h 3808279"/>
                    <a:gd name="connsiteX8" fmla="*/ 3712145 w 6528462"/>
                    <a:gd name="connsiteY8" fmla="*/ 32513 h 3808279"/>
                    <a:gd name="connsiteX9" fmla="*/ 3653923 w 6528462"/>
                    <a:gd name="connsiteY9" fmla="*/ 195669 h 3808279"/>
                    <a:gd name="connsiteX10" fmla="*/ 3180023 w 6528462"/>
                    <a:gd name="connsiteY10" fmla="*/ 645874 h 3808279"/>
                    <a:gd name="connsiteX11" fmla="*/ 3076443 w 6528462"/>
                    <a:gd name="connsiteY11" fmla="*/ 645874 h 3808279"/>
                    <a:gd name="connsiteX12" fmla="*/ 2645871 w 6528462"/>
                    <a:gd name="connsiteY12" fmla="*/ 100212 h 3808279"/>
                    <a:gd name="connsiteX13" fmla="*/ 2621499 w 6528462"/>
                    <a:gd name="connsiteY13" fmla="*/ 72455 h 3808279"/>
                    <a:gd name="connsiteX14" fmla="*/ 2594420 w 6528462"/>
                    <a:gd name="connsiteY14" fmla="*/ 137447 h 3808279"/>
                    <a:gd name="connsiteX15" fmla="*/ 2517919 w 6528462"/>
                    <a:gd name="connsiteY15" fmla="*/ 216656 h 3808279"/>
                    <a:gd name="connsiteX16" fmla="*/ 2366271 w 6528462"/>
                    <a:gd name="connsiteY16" fmla="*/ 254568 h 3808279"/>
                    <a:gd name="connsiteX17" fmla="*/ 2113750 w 6528462"/>
                    <a:gd name="connsiteY17" fmla="*/ 353410 h 3808279"/>
                    <a:gd name="connsiteX18" fmla="*/ 1872738 w 6528462"/>
                    <a:gd name="connsiteY18" fmla="*/ 467823 h 3808279"/>
                    <a:gd name="connsiteX19" fmla="*/ 1704843 w 6528462"/>
                    <a:gd name="connsiteY19" fmla="*/ 524691 h 3808279"/>
                    <a:gd name="connsiteX20" fmla="*/ 1379883 w 6528462"/>
                    <a:gd name="connsiteY20" fmla="*/ 749455 h 3808279"/>
                    <a:gd name="connsiteX21" fmla="*/ 1064402 w 6528462"/>
                    <a:gd name="connsiteY21" fmla="*/ 1079153 h 3808279"/>
                    <a:gd name="connsiteX22" fmla="*/ 826098 w 6528462"/>
                    <a:gd name="connsiteY22" fmla="*/ 1349953 h 3808279"/>
                    <a:gd name="connsiteX23" fmla="*/ 475413 w 6528462"/>
                    <a:gd name="connsiteY23" fmla="*/ 2016120 h 3808279"/>
                    <a:gd name="connsiteX24" fmla="*/ 254034 w 6528462"/>
                    <a:gd name="connsiteY24" fmla="*/ 2419611 h 3808279"/>
                    <a:gd name="connsiteX25" fmla="*/ 87492 w 6528462"/>
                    <a:gd name="connsiteY25" fmla="*/ 3492655 h 3808279"/>
                    <a:gd name="connsiteX26" fmla="*/ 1600207 w 6528462"/>
                    <a:gd name="connsiteY26" fmla="*/ 3541638 h 3808279"/>
                    <a:gd name="connsiteX27" fmla="*/ 2399917 w 6528462"/>
                    <a:gd name="connsiteY27" fmla="*/ 3503420 h 3808279"/>
                    <a:gd name="connsiteX28" fmla="*/ 3772116 w 6528462"/>
                    <a:gd name="connsiteY28" fmla="*/ 3624607 h 3808279"/>
                    <a:gd name="connsiteX29" fmla="*/ 4395914 w 6528462"/>
                    <a:gd name="connsiteY29" fmla="*/ 3798658 h 3808279"/>
                    <a:gd name="connsiteX30" fmla="*/ 5188003 w 6528462"/>
                    <a:gd name="connsiteY30" fmla="*/ 3708617 h 3808279"/>
                    <a:gd name="connsiteX31" fmla="*/ 5982799 w 6528462"/>
                    <a:gd name="connsiteY31" fmla="*/ 3600297 h 3808279"/>
                    <a:gd name="connsiteX32" fmla="*/ 6208240 w 6528462"/>
                    <a:gd name="connsiteY32" fmla="*/ 3570510 h 3808279"/>
                    <a:gd name="connsiteX33" fmla="*/ 6409986 w 6528462"/>
                    <a:gd name="connsiteY33" fmla="*/ 3411415 h 3808279"/>
                    <a:gd name="connsiteX34" fmla="*/ 6495288 w 6528462"/>
                    <a:gd name="connsiteY34" fmla="*/ 3106088 h 3808279"/>
                    <a:gd name="connsiteX35" fmla="*/ 6528461 w 6528462"/>
                    <a:gd name="connsiteY35" fmla="*/ 2878617 h 3808279"/>
                    <a:gd name="connsiteX36" fmla="*/ 6344994 w 6528462"/>
                    <a:gd name="connsiteY36" fmla="*/ 2262547 h 3808279"/>
                    <a:gd name="connsiteX37" fmla="*/ 6344994 w 6528462"/>
                    <a:gd name="connsiteY37" fmla="*/ 2262547 h 3808279"/>
                    <a:gd name="connsiteX0" fmla="*/ 6344994 w 6528460"/>
                    <a:gd name="connsiteY0" fmla="*/ 2262547 h 3808279"/>
                    <a:gd name="connsiteX1" fmla="*/ 6144602 w 6528460"/>
                    <a:gd name="connsiteY1" fmla="*/ 1972792 h 3808279"/>
                    <a:gd name="connsiteX2" fmla="*/ 5445939 w 6528460"/>
                    <a:gd name="connsiteY2" fmla="*/ 890270 h 3808279"/>
                    <a:gd name="connsiteX3" fmla="*/ 5229977 w 6528460"/>
                    <a:gd name="connsiteY3" fmla="*/ 680401 h 3808279"/>
                    <a:gd name="connsiteX4" fmla="*/ 3865824 w 6528460"/>
                    <a:gd name="connsiteY4" fmla="*/ 107660 h 3808279"/>
                    <a:gd name="connsiteX5" fmla="*/ 3766982 w 6528460"/>
                    <a:gd name="connsiteY5" fmla="*/ 35898 h 3808279"/>
                    <a:gd name="connsiteX6" fmla="*/ 3748702 w 6528460"/>
                    <a:gd name="connsiteY6" fmla="*/ 16 h 3808279"/>
                    <a:gd name="connsiteX7" fmla="*/ 3731777 w 6528460"/>
                    <a:gd name="connsiteY7" fmla="*/ 16 h 3808279"/>
                    <a:gd name="connsiteX8" fmla="*/ 3712145 w 6528460"/>
                    <a:gd name="connsiteY8" fmla="*/ 32513 h 3808279"/>
                    <a:gd name="connsiteX9" fmla="*/ 3653923 w 6528460"/>
                    <a:gd name="connsiteY9" fmla="*/ 195669 h 3808279"/>
                    <a:gd name="connsiteX10" fmla="*/ 3180023 w 6528460"/>
                    <a:gd name="connsiteY10" fmla="*/ 645874 h 3808279"/>
                    <a:gd name="connsiteX11" fmla="*/ 3076443 w 6528460"/>
                    <a:gd name="connsiteY11" fmla="*/ 645874 h 3808279"/>
                    <a:gd name="connsiteX12" fmla="*/ 2645871 w 6528460"/>
                    <a:gd name="connsiteY12" fmla="*/ 100212 h 3808279"/>
                    <a:gd name="connsiteX13" fmla="*/ 2621499 w 6528460"/>
                    <a:gd name="connsiteY13" fmla="*/ 72455 h 3808279"/>
                    <a:gd name="connsiteX14" fmla="*/ 2594420 w 6528460"/>
                    <a:gd name="connsiteY14" fmla="*/ 137447 h 3808279"/>
                    <a:gd name="connsiteX15" fmla="*/ 2517919 w 6528460"/>
                    <a:gd name="connsiteY15" fmla="*/ 216656 h 3808279"/>
                    <a:gd name="connsiteX16" fmla="*/ 2366271 w 6528460"/>
                    <a:gd name="connsiteY16" fmla="*/ 254568 h 3808279"/>
                    <a:gd name="connsiteX17" fmla="*/ 2113750 w 6528460"/>
                    <a:gd name="connsiteY17" fmla="*/ 353410 h 3808279"/>
                    <a:gd name="connsiteX18" fmla="*/ 1872738 w 6528460"/>
                    <a:gd name="connsiteY18" fmla="*/ 467823 h 3808279"/>
                    <a:gd name="connsiteX19" fmla="*/ 1704843 w 6528460"/>
                    <a:gd name="connsiteY19" fmla="*/ 524691 h 3808279"/>
                    <a:gd name="connsiteX20" fmla="*/ 1379883 w 6528460"/>
                    <a:gd name="connsiteY20" fmla="*/ 749455 h 3808279"/>
                    <a:gd name="connsiteX21" fmla="*/ 1064402 w 6528460"/>
                    <a:gd name="connsiteY21" fmla="*/ 1079153 h 3808279"/>
                    <a:gd name="connsiteX22" fmla="*/ 826098 w 6528460"/>
                    <a:gd name="connsiteY22" fmla="*/ 1349953 h 3808279"/>
                    <a:gd name="connsiteX23" fmla="*/ 475413 w 6528460"/>
                    <a:gd name="connsiteY23" fmla="*/ 2016120 h 3808279"/>
                    <a:gd name="connsiteX24" fmla="*/ 254034 w 6528460"/>
                    <a:gd name="connsiteY24" fmla="*/ 2419611 h 3808279"/>
                    <a:gd name="connsiteX25" fmla="*/ 87492 w 6528460"/>
                    <a:gd name="connsiteY25" fmla="*/ 3492655 h 3808279"/>
                    <a:gd name="connsiteX26" fmla="*/ 1600207 w 6528460"/>
                    <a:gd name="connsiteY26" fmla="*/ 3541638 h 3808279"/>
                    <a:gd name="connsiteX27" fmla="*/ 2399917 w 6528460"/>
                    <a:gd name="connsiteY27" fmla="*/ 3503420 h 3808279"/>
                    <a:gd name="connsiteX28" fmla="*/ 3772116 w 6528460"/>
                    <a:gd name="connsiteY28" fmla="*/ 3624607 h 3808279"/>
                    <a:gd name="connsiteX29" fmla="*/ 4395914 w 6528460"/>
                    <a:gd name="connsiteY29" fmla="*/ 3798658 h 3808279"/>
                    <a:gd name="connsiteX30" fmla="*/ 5188003 w 6528460"/>
                    <a:gd name="connsiteY30" fmla="*/ 3708617 h 3808279"/>
                    <a:gd name="connsiteX31" fmla="*/ 5982799 w 6528460"/>
                    <a:gd name="connsiteY31" fmla="*/ 3600297 h 3808279"/>
                    <a:gd name="connsiteX32" fmla="*/ 6208240 w 6528460"/>
                    <a:gd name="connsiteY32" fmla="*/ 3570510 h 3808279"/>
                    <a:gd name="connsiteX33" fmla="*/ 6409986 w 6528460"/>
                    <a:gd name="connsiteY33" fmla="*/ 3411415 h 3808279"/>
                    <a:gd name="connsiteX34" fmla="*/ 6495288 w 6528460"/>
                    <a:gd name="connsiteY34" fmla="*/ 3106088 h 3808279"/>
                    <a:gd name="connsiteX35" fmla="*/ 6528461 w 6528460"/>
                    <a:gd name="connsiteY35" fmla="*/ 2878617 h 3808279"/>
                    <a:gd name="connsiteX36" fmla="*/ 6344994 w 6528460"/>
                    <a:gd name="connsiteY36" fmla="*/ 2262547 h 3808279"/>
                    <a:gd name="connsiteX37" fmla="*/ 6344994 w 6528460"/>
                    <a:gd name="connsiteY37" fmla="*/ 2262547 h 3808279"/>
                    <a:gd name="connsiteX0" fmla="*/ 6344994 w 6528462"/>
                    <a:gd name="connsiteY0" fmla="*/ 2262547 h 3808279"/>
                    <a:gd name="connsiteX1" fmla="*/ 6144602 w 6528462"/>
                    <a:gd name="connsiteY1" fmla="*/ 1972792 h 3808279"/>
                    <a:gd name="connsiteX2" fmla="*/ 5445939 w 6528462"/>
                    <a:gd name="connsiteY2" fmla="*/ 890270 h 3808279"/>
                    <a:gd name="connsiteX3" fmla="*/ 5229977 w 6528462"/>
                    <a:gd name="connsiteY3" fmla="*/ 680401 h 3808279"/>
                    <a:gd name="connsiteX4" fmla="*/ 3865824 w 6528462"/>
                    <a:gd name="connsiteY4" fmla="*/ 107660 h 3808279"/>
                    <a:gd name="connsiteX5" fmla="*/ 3766982 w 6528462"/>
                    <a:gd name="connsiteY5" fmla="*/ 35898 h 3808279"/>
                    <a:gd name="connsiteX6" fmla="*/ 3748702 w 6528462"/>
                    <a:gd name="connsiteY6" fmla="*/ 16 h 3808279"/>
                    <a:gd name="connsiteX7" fmla="*/ 3731777 w 6528462"/>
                    <a:gd name="connsiteY7" fmla="*/ 16 h 3808279"/>
                    <a:gd name="connsiteX8" fmla="*/ 3712145 w 6528462"/>
                    <a:gd name="connsiteY8" fmla="*/ 32513 h 3808279"/>
                    <a:gd name="connsiteX9" fmla="*/ 3653923 w 6528462"/>
                    <a:gd name="connsiteY9" fmla="*/ 195669 h 3808279"/>
                    <a:gd name="connsiteX10" fmla="*/ 3180023 w 6528462"/>
                    <a:gd name="connsiteY10" fmla="*/ 645874 h 3808279"/>
                    <a:gd name="connsiteX11" fmla="*/ 3076443 w 6528462"/>
                    <a:gd name="connsiteY11" fmla="*/ 645874 h 3808279"/>
                    <a:gd name="connsiteX12" fmla="*/ 2645871 w 6528462"/>
                    <a:gd name="connsiteY12" fmla="*/ 100212 h 3808279"/>
                    <a:gd name="connsiteX13" fmla="*/ 2621499 w 6528462"/>
                    <a:gd name="connsiteY13" fmla="*/ 72455 h 3808279"/>
                    <a:gd name="connsiteX14" fmla="*/ 2594420 w 6528462"/>
                    <a:gd name="connsiteY14" fmla="*/ 137447 h 3808279"/>
                    <a:gd name="connsiteX15" fmla="*/ 2517919 w 6528462"/>
                    <a:gd name="connsiteY15" fmla="*/ 216656 h 3808279"/>
                    <a:gd name="connsiteX16" fmla="*/ 2366271 w 6528462"/>
                    <a:gd name="connsiteY16" fmla="*/ 254568 h 3808279"/>
                    <a:gd name="connsiteX17" fmla="*/ 2113750 w 6528462"/>
                    <a:gd name="connsiteY17" fmla="*/ 353410 h 3808279"/>
                    <a:gd name="connsiteX18" fmla="*/ 1872738 w 6528462"/>
                    <a:gd name="connsiteY18" fmla="*/ 467823 h 3808279"/>
                    <a:gd name="connsiteX19" fmla="*/ 1704843 w 6528462"/>
                    <a:gd name="connsiteY19" fmla="*/ 524691 h 3808279"/>
                    <a:gd name="connsiteX20" fmla="*/ 1379883 w 6528462"/>
                    <a:gd name="connsiteY20" fmla="*/ 749455 h 3808279"/>
                    <a:gd name="connsiteX21" fmla="*/ 1064402 w 6528462"/>
                    <a:gd name="connsiteY21" fmla="*/ 1079153 h 3808279"/>
                    <a:gd name="connsiteX22" fmla="*/ 826098 w 6528462"/>
                    <a:gd name="connsiteY22" fmla="*/ 1349953 h 3808279"/>
                    <a:gd name="connsiteX23" fmla="*/ 475413 w 6528462"/>
                    <a:gd name="connsiteY23" fmla="*/ 2016120 h 3808279"/>
                    <a:gd name="connsiteX24" fmla="*/ 254034 w 6528462"/>
                    <a:gd name="connsiteY24" fmla="*/ 2419611 h 3808279"/>
                    <a:gd name="connsiteX25" fmla="*/ 87492 w 6528462"/>
                    <a:gd name="connsiteY25" fmla="*/ 3492655 h 3808279"/>
                    <a:gd name="connsiteX26" fmla="*/ 1600207 w 6528462"/>
                    <a:gd name="connsiteY26" fmla="*/ 3541638 h 3808279"/>
                    <a:gd name="connsiteX27" fmla="*/ 2399917 w 6528462"/>
                    <a:gd name="connsiteY27" fmla="*/ 3503420 h 3808279"/>
                    <a:gd name="connsiteX28" fmla="*/ 3772116 w 6528462"/>
                    <a:gd name="connsiteY28" fmla="*/ 3624607 h 3808279"/>
                    <a:gd name="connsiteX29" fmla="*/ 4395914 w 6528462"/>
                    <a:gd name="connsiteY29" fmla="*/ 3798658 h 3808279"/>
                    <a:gd name="connsiteX30" fmla="*/ 5188003 w 6528462"/>
                    <a:gd name="connsiteY30" fmla="*/ 3708617 h 3808279"/>
                    <a:gd name="connsiteX31" fmla="*/ 5982799 w 6528462"/>
                    <a:gd name="connsiteY31" fmla="*/ 3600297 h 3808279"/>
                    <a:gd name="connsiteX32" fmla="*/ 6208240 w 6528462"/>
                    <a:gd name="connsiteY32" fmla="*/ 3570510 h 3808279"/>
                    <a:gd name="connsiteX33" fmla="*/ 6409986 w 6528462"/>
                    <a:gd name="connsiteY33" fmla="*/ 3411415 h 3808279"/>
                    <a:gd name="connsiteX34" fmla="*/ 6495288 w 6528462"/>
                    <a:gd name="connsiteY34" fmla="*/ 3106088 h 3808279"/>
                    <a:gd name="connsiteX35" fmla="*/ 6528461 w 6528462"/>
                    <a:gd name="connsiteY35" fmla="*/ 2878617 h 3808279"/>
                    <a:gd name="connsiteX36" fmla="*/ 6344994 w 6528462"/>
                    <a:gd name="connsiteY36" fmla="*/ 2262547 h 3808279"/>
                    <a:gd name="connsiteX37" fmla="*/ 6344994 w 6528462"/>
                    <a:gd name="connsiteY37" fmla="*/ 2262547 h 3808279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772116 w 6528460"/>
                    <a:gd name="connsiteY28" fmla="*/ 3624607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772116 w 6528462"/>
                    <a:gd name="connsiteY28" fmla="*/ 3624607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772116 w 6528460"/>
                    <a:gd name="connsiteY28" fmla="*/ 3624607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2784026 w 6528460"/>
                    <a:gd name="connsiteY11" fmla="*/ 557039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2784026 w 6528462"/>
                    <a:gd name="connsiteY11" fmla="*/ 557039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91128 w 6528460"/>
                    <a:gd name="connsiteY10" fmla="*/ 1075245 h 3798658"/>
                    <a:gd name="connsiteX11" fmla="*/ 2784026 w 6528460"/>
                    <a:gd name="connsiteY11" fmla="*/ 557039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724251 w 6528462"/>
                    <a:gd name="connsiteY9" fmla="*/ 325221 h 3798658"/>
                    <a:gd name="connsiteX10" fmla="*/ 3191128 w 6528462"/>
                    <a:gd name="connsiteY10" fmla="*/ 1075245 h 3798658"/>
                    <a:gd name="connsiteX11" fmla="*/ 2784026 w 6528462"/>
                    <a:gd name="connsiteY11" fmla="*/ 557039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86619 h 3822730"/>
                    <a:gd name="connsiteX1" fmla="*/ 6144602 w 6528460"/>
                    <a:gd name="connsiteY1" fmla="*/ 1996864 h 3822730"/>
                    <a:gd name="connsiteX2" fmla="*/ 5445939 w 6528460"/>
                    <a:gd name="connsiteY2" fmla="*/ 914342 h 3822730"/>
                    <a:gd name="connsiteX3" fmla="*/ 5229977 w 6528460"/>
                    <a:gd name="connsiteY3" fmla="*/ 704473 h 3822730"/>
                    <a:gd name="connsiteX4" fmla="*/ 3865824 w 6528460"/>
                    <a:gd name="connsiteY4" fmla="*/ 131732 h 3822730"/>
                    <a:gd name="connsiteX5" fmla="*/ 3766982 w 6528460"/>
                    <a:gd name="connsiteY5" fmla="*/ 59970 h 3822730"/>
                    <a:gd name="connsiteX6" fmla="*/ 3748702 w 6528460"/>
                    <a:gd name="connsiteY6" fmla="*/ 24088 h 3822730"/>
                    <a:gd name="connsiteX7" fmla="*/ 3731777 w 6528460"/>
                    <a:gd name="connsiteY7" fmla="*/ 24088 h 3822730"/>
                    <a:gd name="connsiteX8" fmla="*/ 3724251 w 6528460"/>
                    <a:gd name="connsiteY8" fmla="*/ 349293 h 3822730"/>
                    <a:gd name="connsiteX9" fmla="*/ 3191128 w 6528460"/>
                    <a:gd name="connsiteY9" fmla="*/ 1099317 h 3822730"/>
                    <a:gd name="connsiteX10" fmla="*/ 2784026 w 6528460"/>
                    <a:gd name="connsiteY10" fmla="*/ 581111 h 3822730"/>
                    <a:gd name="connsiteX11" fmla="*/ 2645871 w 6528460"/>
                    <a:gd name="connsiteY11" fmla="*/ 124284 h 3822730"/>
                    <a:gd name="connsiteX12" fmla="*/ 2621499 w 6528460"/>
                    <a:gd name="connsiteY12" fmla="*/ 96527 h 3822730"/>
                    <a:gd name="connsiteX13" fmla="*/ 2594420 w 6528460"/>
                    <a:gd name="connsiteY13" fmla="*/ 161519 h 3822730"/>
                    <a:gd name="connsiteX14" fmla="*/ 2517919 w 6528460"/>
                    <a:gd name="connsiteY14" fmla="*/ 240728 h 3822730"/>
                    <a:gd name="connsiteX15" fmla="*/ 2366271 w 6528460"/>
                    <a:gd name="connsiteY15" fmla="*/ 278640 h 3822730"/>
                    <a:gd name="connsiteX16" fmla="*/ 2113750 w 6528460"/>
                    <a:gd name="connsiteY16" fmla="*/ 377482 h 3822730"/>
                    <a:gd name="connsiteX17" fmla="*/ 1872738 w 6528460"/>
                    <a:gd name="connsiteY17" fmla="*/ 491895 h 3822730"/>
                    <a:gd name="connsiteX18" fmla="*/ 1704843 w 6528460"/>
                    <a:gd name="connsiteY18" fmla="*/ 548763 h 3822730"/>
                    <a:gd name="connsiteX19" fmla="*/ 1379883 w 6528460"/>
                    <a:gd name="connsiteY19" fmla="*/ 773527 h 3822730"/>
                    <a:gd name="connsiteX20" fmla="*/ 1064402 w 6528460"/>
                    <a:gd name="connsiteY20" fmla="*/ 1103225 h 3822730"/>
                    <a:gd name="connsiteX21" fmla="*/ 826098 w 6528460"/>
                    <a:gd name="connsiteY21" fmla="*/ 1374025 h 3822730"/>
                    <a:gd name="connsiteX22" fmla="*/ 475413 w 6528460"/>
                    <a:gd name="connsiteY22" fmla="*/ 2040192 h 3822730"/>
                    <a:gd name="connsiteX23" fmla="*/ 254034 w 6528460"/>
                    <a:gd name="connsiteY23" fmla="*/ 2443683 h 3822730"/>
                    <a:gd name="connsiteX24" fmla="*/ 87492 w 6528460"/>
                    <a:gd name="connsiteY24" fmla="*/ 3516727 h 3822730"/>
                    <a:gd name="connsiteX25" fmla="*/ 1600207 w 6528460"/>
                    <a:gd name="connsiteY25" fmla="*/ 3565710 h 3822730"/>
                    <a:gd name="connsiteX26" fmla="*/ 2430015 w 6528460"/>
                    <a:gd name="connsiteY26" fmla="*/ 3519967 h 3822730"/>
                    <a:gd name="connsiteX27" fmla="*/ 3666776 w 6528460"/>
                    <a:gd name="connsiteY27" fmla="*/ 3524528 h 3822730"/>
                    <a:gd name="connsiteX28" fmla="*/ 4395914 w 6528460"/>
                    <a:gd name="connsiteY28" fmla="*/ 3822730 h 3822730"/>
                    <a:gd name="connsiteX29" fmla="*/ 5188003 w 6528460"/>
                    <a:gd name="connsiteY29" fmla="*/ 3732689 h 3822730"/>
                    <a:gd name="connsiteX30" fmla="*/ 5982799 w 6528460"/>
                    <a:gd name="connsiteY30" fmla="*/ 3624369 h 3822730"/>
                    <a:gd name="connsiteX31" fmla="*/ 6208240 w 6528460"/>
                    <a:gd name="connsiteY31" fmla="*/ 3594582 h 3822730"/>
                    <a:gd name="connsiteX32" fmla="*/ 6409986 w 6528460"/>
                    <a:gd name="connsiteY32" fmla="*/ 3435487 h 3822730"/>
                    <a:gd name="connsiteX33" fmla="*/ 6495288 w 6528460"/>
                    <a:gd name="connsiteY33" fmla="*/ 3130160 h 3822730"/>
                    <a:gd name="connsiteX34" fmla="*/ 6528461 w 6528460"/>
                    <a:gd name="connsiteY34" fmla="*/ 2902689 h 3822730"/>
                    <a:gd name="connsiteX35" fmla="*/ 6344994 w 6528460"/>
                    <a:gd name="connsiteY35" fmla="*/ 2286619 h 3822730"/>
                    <a:gd name="connsiteX36" fmla="*/ 6344994 w 6528460"/>
                    <a:gd name="connsiteY36" fmla="*/ 2286619 h 3822730"/>
                    <a:gd name="connsiteX0" fmla="*/ 6344994 w 6528462"/>
                    <a:gd name="connsiteY0" fmla="*/ 2286621 h 3822732"/>
                    <a:gd name="connsiteX1" fmla="*/ 6144602 w 6528462"/>
                    <a:gd name="connsiteY1" fmla="*/ 1996866 h 3822732"/>
                    <a:gd name="connsiteX2" fmla="*/ 5445939 w 6528462"/>
                    <a:gd name="connsiteY2" fmla="*/ 914344 h 3822732"/>
                    <a:gd name="connsiteX3" fmla="*/ 5229977 w 6528462"/>
                    <a:gd name="connsiteY3" fmla="*/ 704475 h 3822732"/>
                    <a:gd name="connsiteX4" fmla="*/ 3865824 w 6528462"/>
                    <a:gd name="connsiteY4" fmla="*/ 131734 h 3822732"/>
                    <a:gd name="connsiteX5" fmla="*/ 3766982 w 6528462"/>
                    <a:gd name="connsiteY5" fmla="*/ 59972 h 3822732"/>
                    <a:gd name="connsiteX6" fmla="*/ 3748702 w 6528462"/>
                    <a:gd name="connsiteY6" fmla="*/ 24090 h 3822732"/>
                    <a:gd name="connsiteX7" fmla="*/ 3731777 w 6528462"/>
                    <a:gd name="connsiteY7" fmla="*/ 24090 h 3822732"/>
                    <a:gd name="connsiteX8" fmla="*/ 3724251 w 6528462"/>
                    <a:gd name="connsiteY8" fmla="*/ 349295 h 3822732"/>
                    <a:gd name="connsiteX9" fmla="*/ 3191128 w 6528462"/>
                    <a:gd name="connsiteY9" fmla="*/ 1099319 h 3822732"/>
                    <a:gd name="connsiteX10" fmla="*/ 2784026 w 6528462"/>
                    <a:gd name="connsiteY10" fmla="*/ 581113 h 3822732"/>
                    <a:gd name="connsiteX11" fmla="*/ 2621499 w 6528462"/>
                    <a:gd name="connsiteY11" fmla="*/ 96529 h 3822732"/>
                    <a:gd name="connsiteX12" fmla="*/ 2594420 w 6528462"/>
                    <a:gd name="connsiteY12" fmla="*/ 161521 h 3822732"/>
                    <a:gd name="connsiteX13" fmla="*/ 2517919 w 6528462"/>
                    <a:gd name="connsiteY13" fmla="*/ 240730 h 3822732"/>
                    <a:gd name="connsiteX14" fmla="*/ 2366271 w 6528462"/>
                    <a:gd name="connsiteY14" fmla="*/ 278642 h 3822732"/>
                    <a:gd name="connsiteX15" fmla="*/ 2113750 w 6528462"/>
                    <a:gd name="connsiteY15" fmla="*/ 377484 h 3822732"/>
                    <a:gd name="connsiteX16" fmla="*/ 1872738 w 6528462"/>
                    <a:gd name="connsiteY16" fmla="*/ 491897 h 3822732"/>
                    <a:gd name="connsiteX17" fmla="*/ 1704843 w 6528462"/>
                    <a:gd name="connsiteY17" fmla="*/ 548765 h 3822732"/>
                    <a:gd name="connsiteX18" fmla="*/ 1379883 w 6528462"/>
                    <a:gd name="connsiteY18" fmla="*/ 773529 h 3822732"/>
                    <a:gd name="connsiteX19" fmla="*/ 1064402 w 6528462"/>
                    <a:gd name="connsiteY19" fmla="*/ 1103227 h 3822732"/>
                    <a:gd name="connsiteX20" fmla="*/ 826098 w 6528462"/>
                    <a:gd name="connsiteY20" fmla="*/ 1374027 h 3822732"/>
                    <a:gd name="connsiteX21" fmla="*/ 475413 w 6528462"/>
                    <a:gd name="connsiteY21" fmla="*/ 2040194 h 3822732"/>
                    <a:gd name="connsiteX22" fmla="*/ 254034 w 6528462"/>
                    <a:gd name="connsiteY22" fmla="*/ 2443685 h 3822732"/>
                    <a:gd name="connsiteX23" fmla="*/ 87492 w 6528462"/>
                    <a:gd name="connsiteY23" fmla="*/ 3516729 h 3822732"/>
                    <a:gd name="connsiteX24" fmla="*/ 1600207 w 6528462"/>
                    <a:gd name="connsiteY24" fmla="*/ 3565712 h 3822732"/>
                    <a:gd name="connsiteX25" fmla="*/ 2430015 w 6528462"/>
                    <a:gd name="connsiteY25" fmla="*/ 3519969 h 3822732"/>
                    <a:gd name="connsiteX26" fmla="*/ 3666776 w 6528462"/>
                    <a:gd name="connsiteY26" fmla="*/ 3524530 h 3822732"/>
                    <a:gd name="connsiteX27" fmla="*/ 4395914 w 6528462"/>
                    <a:gd name="connsiteY27" fmla="*/ 3822732 h 3822732"/>
                    <a:gd name="connsiteX28" fmla="*/ 5188003 w 6528462"/>
                    <a:gd name="connsiteY28" fmla="*/ 3732691 h 3822732"/>
                    <a:gd name="connsiteX29" fmla="*/ 5982799 w 6528462"/>
                    <a:gd name="connsiteY29" fmla="*/ 3624371 h 3822732"/>
                    <a:gd name="connsiteX30" fmla="*/ 6208240 w 6528462"/>
                    <a:gd name="connsiteY30" fmla="*/ 3594584 h 3822732"/>
                    <a:gd name="connsiteX31" fmla="*/ 6409986 w 6528462"/>
                    <a:gd name="connsiteY31" fmla="*/ 3435489 h 3822732"/>
                    <a:gd name="connsiteX32" fmla="*/ 6495288 w 6528462"/>
                    <a:gd name="connsiteY32" fmla="*/ 3130162 h 3822732"/>
                    <a:gd name="connsiteX33" fmla="*/ 6528461 w 6528462"/>
                    <a:gd name="connsiteY33" fmla="*/ 2902691 h 3822732"/>
                    <a:gd name="connsiteX34" fmla="*/ 6344994 w 6528462"/>
                    <a:gd name="connsiteY34" fmla="*/ 2286621 h 3822732"/>
                    <a:gd name="connsiteX35" fmla="*/ 6344994 w 6528462"/>
                    <a:gd name="connsiteY35" fmla="*/ 2286621 h 3822732"/>
                    <a:gd name="connsiteX0" fmla="*/ 6344994 w 6528460"/>
                    <a:gd name="connsiteY0" fmla="*/ 2286621 h 3822732"/>
                    <a:gd name="connsiteX1" fmla="*/ 6144602 w 6528460"/>
                    <a:gd name="connsiteY1" fmla="*/ 1996866 h 3822732"/>
                    <a:gd name="connsiteX2" fmla="*/ 5445939 w 6528460"/>
                    <a:gd name="connsiteY2" fmla="*/ 914344 h 3822732"/>
                    <a:gd name="connsiteX3" fmla="*/ 5229977 w 6528460"/>
                    <a:gd name="connsiteY3" fmla="*/ 704475 h 3822732"/>
                    <a:gd name="connsiteX4" fmla="*/ 3865824 w 6528460"/>
                    <a:gd name="connsiteY4" fmla="*/ 131734 h 3822732"/>
                    <a:gd name="connsiteX5" fmla="*/ 3766982 w 6528460"/>
                    <a:gd name="connsiteY5" fmla="*/ 59972 h 3822732"/>
                    <a:gd name="connsiteX6" fmla="*/ 3748702 w 6528460"/>
                    <a:gd name="connsiteY6" fmla="*/ 24090 h 3822732"/>
                    <a:gd name="connsiteX7" fmla="*/ 3731777 w 6528460"/>
                    <a:gd name="connsiteY7" fmla="*/ 24090 h 3822732"/>
                    <a:gd name="connsiteX8" fmla="*/ 3724251 w 6528460"/>
                    <a:gd name="connsiteY8" fmla="*/ 349295 h 3822732"/>
                    <a:gd name="connsiteX9" fmla="*/ 3191128 w 6528460"/>
                    <a:gd name="connsiteY9" fmla="*/ 1099319 h 3822732"/>
                    <a:gd name="connsiteX10" fmla="*/ 2717400 w 6528460"/>
                    <a:gd name="connsiteY10" fmla="*/ 581113 h 3822732"/>
                    <a:gd name="connsiteX11" fmla="*/ 2621499 w 6528460"/>
                    <a:gd name="connsiteY11" fmla="*/ 96529 h 3822732"/>
                    <a:gd name="connsiteX12" fmla="*/ 2594420 w 6528460"/>
                    <a:gd name="connsiteY12" fmla="*/ 161521 h 3822732"/>
                    <a:gd name="connsiteX13" fmla="*/ 2517919 w 6528460"/>
                    <a:gd name="connsiteY13" fmla="*/ 240730 h 3822732"/>
                    <a:gd name="connsiteX14" fmla="*/ 2366271 w 6528460"/>
                    <a:gd name="connsiteY14" fmla="*/ 278642 h 3822732"/>
                    <a:gd name="connsiteX15" fmla="*/ 2113750 w 6528460"/>
                    <a:gd name="connsiteY15" fmla="*/ 377484 h 3822732"/>
                    <a:gd name="connsiteX16" fmla="*/ 1872738 w 6528460"/>
                    <a:gd name="connsiteY16" fmla="*/ 491897 h 3822732"/>
                    <a:gd name="connsiteX17" fmla="*/ 1704843 w 6528460"/>
                    <a:gd name="connsiteY17" fmla="*/ 548765 h 3822732"/>
                    <a:gd name="connsiteX18" fmla="*/ 1379883 w 6528460"/>
                    <a:gd name="connsiteY18" fmla="*/ 773529 h 3822732"/>
                    <a:gd name="connsiteX19" fmla="*/ 1064402 w 6528460"/>
                    <a:gd name="connsiteY19" fmla="*/ 1103227 h 3822732"/>
                    <a:gd name="connsiteX20" fmla="*/ 826098 w 6528460"/>
                    <a:gd name="connsiteY20" fmla="*/ 1374027 h 3822732"/>
                    <a:gd name="connsiteX21" fmla="*/ 475413 w 6528460"/>
                    <a:gd name="connsiteY21" fmla="*/ 2040194 h 3822732"/>
                    <a:gd name="connsiteX22" fmla="*/ 254034 w 6528460"/>
                    <a:gd name="connsiteY22" fmla="*/ 2443685 h 3822732"/>
                    <a:gd name="connsiteX23" fmla="*/ 87492 w 6528460"/>
                    <a:gd name="connsiteY23" fmla="*/ 3516729 h 3822732"/>
                    <a:gd name="connsiteX24" fmla="*/ 1600207 w 6528460"/>
                    <a:gd name="connsiteY24" fmla="*/ 3565712 h 3822732"/>
                    <a:gd name="connsiteX25" fmla="*/ 2430015 w 6528460"/>
                    <a:gd name="connsiteY25" fmla="*/ 3519969 h 3822732"/>
                    <a:gd name="connsiteX26" fmla="*/ 3666776 w 6528460"/>
                    <a:gd name="connsiteY26" fmla="*/ 3524530 h 3822732"/>
                    <a:gd name="connsiteX27" fmla="*/ 4395914 w 6528460"/>
                    <a:gd name="connsiteY27" fmla="*/ 3822732 h 3822732"/>
                    <a:gd name="connsiteX28" fmla="*/ 5188003 w 6528460"/>
                    <a:gd name="connsiteY28" fmla="*/ 3732691 h 3822732"/>
                    <a:gd name="connsiteX29" fmla="*/ 5982799 w 6528460"/>
                    <a:gd name="connsiteY29" fmla="*/ 3624371 h 3822732"/>
                    <a:gd name="connsiteX30" fmla="*/ 6208240 w 6528460"/>
                    <a:gd name="connsiteY30" fmla="*/ 3594584 h 3822732"/>
                    <a:gd name="connsiteX31" fmla="*/ 6409986 w 6528460"/>
                    <a:gd name="connsiteY31" fmla="*/ 3435489 h 3822732"/>
                    <a:gd name="connsiteX32" fmla="*/ 6495288 w 6528460"/>
                    <a:gd name="connsiteY32" fmla="*/ 3130162 h 3822732"/>
                    <a:gd name="connsiteX33" fmla="*/ 6528461 w 6528460"/>
                    <a:gd name="connsiteY33" fmla="*/ 2902691 h 3822732"/>
                    <a:gd name="connsiteX34" fmla="*/ 6344994 w 6528460"/>
                    <a:gd name="connsiteY34" fmla="*/ 2286621 h 3822732"/>
                    <a:gd name="connsiteX35" fmla="*/ 6344994 w 6528460"/>
                    <a:gd name="connsiteY35" fmla="*/ 2286621 h 3822732"/>
                    <a:gd name="connsiteX0" fmla="*/ 6344994 w 6528462"/>
                    <a:gd name="connsiteY0" fmla="*/ 2286621 h 3822732"/>
                    <a:gd name="connsiteX1" fmla="*/ 6144602 w 6528462"/>
                    <a:gd name="connsiteY1" fmla="*/ 1996866 h 3822732"/>
                    <a:gd name="connsiteX2" fmla="*/ 5445939 w 6528462"/>
                    <a:gd name="connsiteY2" fmla="*/ 914344 h 3822732"/>
                    <a:gd name="connsiteX3" fmla="*/ 5229977 w 6528462"/>
                    <a:gd name="connsiteY3" fmla="*/ 704475 h 3822732"/>
                    <a:gd name="connsiteX4" fmla="*/ 3865824 w 6528462"/>
                    <a:gd name="connsiteY4" fmla="*/ 131734 h 3822732"/>
                    <a:gd name="connsiteX5" fmla="*/ 3766982 w 6528462"/>
                    <a:gd name="connsiteY5" fmla="*/ 59972 h 3822732"/>
                    <a:gd name="connsiteX6" fmla="*/ 3748702 w 6528462"/>
                    <a:gd name="connsiteY6" fmla="*/ 24090 h 3822732"/>
                    <a:gd name="connsiteX7" fmla="*/ 3731777 w 6528462"/>
                    <a:gd name="connsiteY7" fmla="*/ 24090 h 3822732"/>
                    <a:gd name="connsiteX8" fmla="*/ 3724251 w 6528462"/>
                    <a:gd name="connsiteY8" fmla="*/ 349295 h 3822732"/>
                    <a:gd name="connsiteX9" fmla="*/ 3191128 w 6528462"/>
                    <a:gd name="connsiteY9" fmla="*/ 1099319 h 3822732"/>
                    <a:gd name="connsiteX10" fmla="*/ 2717400 w 6528462"/>
                    <a:gd name="connsiteY10" fmla="*/ 581113 h 3822732"/>
                    <a:gd name="connsiteX11" fmla="*/ 2610394 w 6528462"/>
                    <a:gd name="connsiteY11" fmla="*/ 96529 h 3822732"/>
                    <a:gd name="connsiteX12" fmla="*/ 2594420 w 6528462"/>
                    <a:gd name="connsiteY12" fmla="*/ 161521 h 3822732"/>
                    <a:gd name="connsiteX13" fmla="*/ 2517919 w 6528462"/>
                    <a:gd name="connsiteY13" fmla="*/ 240730 h 3822732"/>
                    <a:gd name="connsiteX14" fmla="*/ 2366271 w 6528462"/>
                    <a:gd name="connsiteY14" fmla="*/ 278642 h 3822732"/>
                    <a:gd name="connsiteX15" fmla="*/ 2113750 w 6528462"/>
                    <a:gd name="connsiteY15" fmla="*/ 377484 h 3822732"/>
                    <a:gd name="connsiteX16" fmla="*/ 1872738 w 6528462"/>
                    <a:gd name="connsiteY16" fmla="*/ 491897 h 3822732"/>
                    <a:gd name="connsiteX17" fmla="*/ 1704843 w 6528462"/>
                    <a:gd name="connsiteY17" fmla="*/ 548765 h 3822732"/>
                    <a:gd name="connsiteX18" fmla="*/ 1379883 w 6528462"/>
                    <a:gd name="connsiteY18" fmla="*/ 773529 h 3822732"/>
                    <a:gd name="connsiteX19" fmla="*/ 1064402 w 6528462"/>
                    <a:gd name="connsiteY19" fmla="*/ 1103227 h 3822732"/>
                    <a:gd name="connsiteX20" fmla="*/ 826098 w 6528462"/>
                    <a:gd name="connsiteY20" fmla="*/ 1374027 h 3822732"/>
                    <a:gd name="connsiteX21" fmla="*/ 475413 w 6528462"/>
                    <a:gd name="connsiteY21" fmla="*/ 2040194 h 3822732"/>
                    <a:gd name="connsiteX22" fmla="*/ 254034 w 6528462"/>
                    <a:gd name="connsiteY22" fmla="*/ 2443685 h 3822732"/>
                    <a:gd name="connsiteX23" fmla="*/ 87492 w 6528462"/>
                    <a:gd name="connsiteY23" fmla="*/ 3516729 h 3822732"/>
                    <a:gd name="connsiteX24" fmla="*/ 1600207 w 6528462"/>
                    <a:gd name="connsiteY24" fmla="*/ 3565712 h 3822732"/>
                    <a:gd name="connsiteX25" fmla="*/ 2430015 w 6528462"/>
                    <a:gd name="connsiteY25" fmla="*/ 3519969 h 3822732"/>
                    <a:gd name="connsiteX26" fmla="*/ 3666776 w 6528462"/>
                    <a:gd name="connsiteY26" fmla="*/ 3524530 h 3822732"/>
                    <a:gd name="connsiteX27" fmla="*/ 4395914 w 6528462"/>
                    <a:gd name="connsiteY27" fmla="*/ 3822732 h 3822732"/>
                    <a:gd name="connsiteX28" fmla="*/ 5188003 w 6528462"/>
                    <a:gd name="connsiteY28" fmla="*/ 3732691 h 3822732"/>
                    <a:gd name="connsiteX29" fmla="*/ 5982799 w 6528462"/>
                    <a:gd name="connsiteY29" fmla="*/ 3624371 h 3822732"/>
                    <a:gd name="connsiteX30" fmla="*/ 6208240 w 6528462"/>
                    <a:gd name="connsiteY30" fmla="*/ 3594584 h 3822732"/>
                    <a:gd name="connsiteX31" fmla="*/ 6409986 w 6528462"/>
                    <a:gd name="connsiteY31" fmla="*/ 3435489 h 3822732"/>
                    <a:gd name="connsiteX32" fmla="*/ 6495288 w 6528462"/>
                    <a:gd name="connsiteY32" fmla="*/ 3130162 h 3822732"/>
                    <a:gd name="connsiteX33" fmla="*/ 6528461 w 6528462"/>
                    <a:gd name="connsiteY33" fmla="*/ 2902691 h 3822732"/>
                    <a:gd name="connsiteX34" fmla="*/ 6344994 w 6528462"/>
                    <a:gd name="connsiteY34" fmla="*/ 2286621 h 3822732"/>
                    <a:gd name="connsiteX35" fmla="*/ 6344994 w 6528462"/>
                    <a:gd name="connsiteY35" fmla="*/ 2286621 h 3822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528462" h="3822732">
                      <a:moveTo>
                        <a:pt x="6344994" y="2286621"/>
                      </a:moveTo>
                      <a:cubicBezTo>
                        <a:pt x="6290834" y="2182363"/>
                        <a:pt x="6210272" y="2093677"/>
                        <a:pt x="6144602" y="1996866"/>
                      </a:cubicBezTo>
                      <a:cubicBezTo>
                        <a:pt x="6034252" y="1833709"/>
                        <a:pt x="5492653" y="998969"/>
                        <a:pt x="5445939" y="914344"/>
                      </a:cubicBezTo>
                      <a:cubicBezTo>
                        <a:pt x="5393810" y="821595"/>
                        <a:pt x="5317310" y="755249"/>
                        <a:pt x="5229977" y="704475"/>
                      </a:cubicBezTo>
                      <a:cubicBezTo>
                        <a:pt x="4934805" y="533194"/>
                        <a:pt x="3917952" y="187924"/>
                        <a:pt x="3865824" y="131734"/>
                      </a:cubicBezTo>
                      <a:cubicBezTo>
                        <a:pt x="3821142" y="124286"/>
                        <a:pt x="3776460" y="115485"/>
                        <a:pt x="3766982" y="59972"/>
                      </a:cubicBezTo>
                      <a:cubicBezTo>
                        <a:pt x="3761566" y="48462"/>
                        <a:pt x="3764274" y="30860"/>
                        <a:pt x="3748702" y="24090"/>
                      </a:cubicBezTo>
                      <a:cubicBezTo>
                        <a:pt x="3743060" y="24090"/>
                        <a:pt x="3735852" y="-30111"/>
                        <a:pt x="3731777" y="24090"/>
                      </a:cubicBezTo>
                      <a:cubicBezTo>
                        <a:pt x="3727702" y="78291"/>
                        <a:pt x="3814359" y="170090"/>
                        <a:pt x="3724251" y="349295"/>
                      </a:cubicBezTo>
                      <a:cubicBezTo>
                        <a:pt x="3634143" y="528500"/>
                        <a:pt x="3358936" y="1060683"/>
                        <a:pt x="3191128" y="1099319"/>
                      </a:cubicBezTo>
                      <a:cubicBezTo>
                        <a:pt x="3023320" y="1137955"/>
                        <a:pt x="2814189" y="748245"/>
                        <a:pt x="2717400" y="581113"/>
                      </a:cubicBezTo>
                      <a:cubicBezTo>
                        <a:pt x="2620611" y="413981"/>
                        <a:pt x="2641995" y="166461"/>
                        <a:pt x="2610394" y="96529"/>
                      </a:cubicBezTo>
                      <a:cubicBezTo>
                        <a:pt x="2589407" y="112777"/>
                        <a:pt x="2599835" y="137826"/>
                        <a:pt x="2594420" y="161521"/>
                      </a:cubicBezTo>
                      <a:cubicBezTo>
                        <a:pt x="2584265" y="202818"/>
                        <a:pt x="2561924" y="229898"/>
                        <a:pt x="2517919" y="240730"/>
                      </a:cubicBezTo>
                      <a:cubicBezTo>
                        <a:pt x="2466467" y="252239"/>
                        <a:pt x="2417046" y="267810"/>
                        <a:pt x="2366271" y="278642"/>
                      </a:cubicBezTo>
                      <a:cubicBezTo>
                        <a:pt x="2279615" y="306399"/>
                        <a:pt x="2190928" y="326032"/>
                        <a:pt x="2113750" y="377484"/>
                      </a:cubicBezTo>
                      <a:cubicBezTo>
                        <a:pt x="2039280" y="427582"/>
                        <a:pt x="1960071" y="468202"/>
                        <a:pt x="1872738" y="491897"/>
                      </a:cubicBezTo>
                      <a:cubicBezTo>
                        <a:pt x="1864615" y="495282"/>
                        <a:pt x="1733953" y="537933"/>
                        <a:pt x="1704843" y="548765"/>
                      </a:cubicBezTo>
                      <a:cubicBezTo>
                        <a:pt x="1578244" y="597509"/>
                        <a:pt x="1471955" y="674687"/>
                        <a:pt x="1379883" y="773529"/>
                      </a:cubicBezTo>
                      <a:cubicBezTo>
                        <a:pt x="1373790" y="779621"/>
                        <a:pt x="1170691" y="1005739"/>
                        <a:pt x="1064402" y="1103227"/>
                      </a:cubicBezTo>
                      <a:cubicBezTo>
                        <a:pt x="975715" y="1184467"/>
                        <a:pt x="880935" y="1262322"/>
                        <a:pt x="826098" y="1374027"/>
                      </a:cubicBezTo>
                      <a:cubicBezTo>
                        <a:pt x="725225" y="1604206"/>
                        <a:pt x="612843" y="1828970"/>
                        <a:pt x="475413" y="2040194"/>
                      </a:cubicBezTo>
                      <a:cubicBezTo>
                        <a:pt x="409067" y="2143098"/>
                        <a:pt x="315641" y="2337396"/>
                        <a:pt x="254034" y="2443685"/>
                      </a:cubicBezTo>
                      <a:cubicBezTo>
                        <a:pt x="122019" y="2812650"/>
                        <a:pt x="-135241" y="2612258"/>
                        <a:pt x="87492" y="3516729"/>
                      </a:cubicBezTo>
                      <a:cubicBezTo>
                        <a:pt x="722555" y="3575193"/>
                        <a:pt x="1271235" y="3602793"/>
                        <a:pt x="1600207" y="3565712"/>
                      </a:cubicBezTo>
                      <a:cubicBezTo>
                        <a:pt x="1797504" y="3479722"/>
                        <a:pt x="2098127" y="3508022"/>
                        <a:pt x="2430015" y="3519969"/>
                      </a:cubicBezTo>
                      <a:cubicBezTo>
                        <a:pt x="2783329" y="3513967"/>
                        <a:pt x="3335364" y="3500405"/>
                        <a:pt x="3666776" y="3524530"/>
                      </a:cubicBezTo>
                      <a:cubicBezTo>
                        <a:pt x="3828116" y="3657702"/>
                        <a:pt x="4104127" y="3798699"/>
                        <a:pt x="4395914" y="3822732"/>
                      </a:cubicBezTo>
                      <a:cubicBezTo>
                        <a:pt x="4629479" y="3750970"/>
                        <a:pt x="5077652" y="3746908"/>
                        <a:pt x="5188003" y="3732691"/>
                      </a:cubicBezTo>
                      <a:lnTo>
                        <a:pt x="5982799" y="3624371"/>
                      </a:lnTo>
                      <a:lnTo>
                        <a:pt x="6208240" y="3594584"/>
                      </a:lnTo>
                      <a:cubicBezTo>
                        <a:pt x="6305051" y="3580366"/>
                        <a:pt x="6366658" y="3518760"/>
                        <a:pt x="6409986" y="3435489"/>
                      </a:cubicBezTo>
                      <a:cubicBezTo>
                        <a:pt x="6412694" y="3403670"/>
                        <a:pt x="6491903" y="3141671"/>
                        <a:pt x="6495288" y="3130162"/>
                      </a:cubicBezTo>
                      <a:cubicBezTo>
                        <a:pt x="6517628" y="3055692"/>
                        <a:pt x="6526430" y="2979869"/>
                        <a:pt x="6528461" y="2902691"/>
                      </a:cubicBezTo>
                      <a:cubicBezTo>
                        <a:pt x="6528461" y="2828221"/>
                        <a:pt x="6403893" y="2399680"/>
                        <a:pt x="6344994" y="2286621"/>
                      </a:cubicBezTo>
                      <a:lnTo>
                        <a:pt x="6344994" y="228662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FB169AD5-26C5-4548-8D50-E42E640B773F}"/>
                    </a:ext>
                  </a:extLst>
                </p:cNvPr>
                <p:cNvSpPr/>
                <p:nvPr/>
              </p:nvSpPr>
              <p:spPr>
                <a:xfrm>
                  <a:off x="10572756" y="5112566"/>
                  <a:ext cx="1454389" cy="1037237"/>
                </a:xfrm>
                <a:custGeom>
                  <a:avLst/>
                  <a:gdLst>
                    <a:gd name="connsiteX0" fmla="*/ 0 w 2190091"/>
                    <a:gd name="connsiteY0" fmla="*/ 1561923 h 1561922"/>
                    <a:gd name="connsiteX1" fmla="*/ 266061 w 2190091"/>
                    <a:gd name="connsiteY1" fmla="*/ 1471882 h 1561922"/>
                    <a:gd name="connsiteX2" fmla="*/ 701371 w 2190091"/>
                    <a:gd name="connsiteY2" fmla="*/ 1393350 h 1561922"/>
                    <a:gd name="connsiteX3" fmla="*/ 1087260 w 2190091"/>
                    <a:gd name="connsiteY3" fmla="*/ 1344606 h 1561922"/>
                    <a:gd name="connsiteX4" fmla="*/ 1663386 w 2190091"/>
                    <a:gd name="connsiteY4" fmla="*/ 1299247 h 1561922"/>
                    <a:gd name="connsiteX5" fmla="*/ 1698591 w 2190091"/>
                    <a:gd name="connsiteY5" fmla="*/ 1279614 h 1561922"/>
                    <a:gd name="connsiteX6" fmla="*/ 1668803 w 2190091"/>
                    <a:gd name="connsiteY6" fmla="*/ 1255919 h 1561922"/>
                    <a:gd name="connsiteX7" fmla="*/ 1283590 w 2190091"/>
                    <a:gd name="connsiteY7" fmla="*/ 1117812 h 1561922"/>
                    <a:gd name="connsiteX8" fmla="*/ 1052734 w 2190091"/>
                    <a:gd name="connsiteY8" fmla="*/ 1018293 h 1561922"/>
                    <a:gd name="connsiteX9" fmla="*/ 894316 w 2190091"/>
                    <a:gd name="connsiteY9" fmla="*/ 1048758 h 1561922"/>
                    <a:gd name="connsiteX10" fmla="*/ 750792 w 2190091"/>
                    <a:gd name="connsiteY10" fmla="*/ 1192282 h 1561922"/>
                    <a:gd name="connsiteX11" fmla="*/ 473222 w 2190091"/>
                    <a:gd name="connsiteY11" fmla="*/ 1270137 h 1561922"/>
                    <a:gd name="connsiteX12" fmla="*/ 538891 w 2190091"/>
                    <a:gd name="connsiteY12" fmla="*/ 1236963 h 1561922"/>
                    <a:gd name="connsiteX13" fmla="*/ 800213 w 2190091"/>
                    <a:gd name="connsiteY13" fmla="*/ 1051466 h 1561922"/>
                    <a:gd name="connsiteX14" fmla="*/ 991127 w 2190091"/>
                    <a:gd name="connsiteY14" fmla="*/ 941115 h 1561922"/>
                    <a:gd name="connsiteX15" fmla="*/ 1164438 w 2190091"/>
                    <a:gd name="connsiteY15" fmla="*/ 951270 h 1561922"/>
                    <a:gd name="connsiteX16" fmla="*/ 1507676 w 2190091"/>
                    <a:gd name="connsiteY16" fmla="*/ 1056882 h 1561922"/>
                    <a:gd name="connsiteX17" fmla="*/ 1794047 w 2190091"/>
                    <a:gd name="connsiteY17" fmla="*/ 1125259 h 1561922"/>
                    <a:gd name="connsiteX18" fmla="*/ 1993085 w 2190091"/>
                    <a:gd name="connsiteY18" fmla="*/ 1001368 h 1561922"/>
                    <a:gd name="connsiteX19" fmla="*/ 1968713 w 2190091"/>
                    <a:gd name="connsiteY19" fmla="*/ 867999 h 1561922"/>
                    <a:gd name="connsiteX20" fmla="*/ 1859039 w 2190091"/>
                    <a:gd name="connsiteY20" fmla="*/ 675731 h 1561922"/>
                    <a:gd name="connsiteX21" fmla="*/ 1976837 w 2190091"/>
                    <a:gd name="connsiteY21" fmla="*/ 754263 h 1561922"/>
                    <a:gd name="connsiteX22" fmla="*/ 2082449 w 2190091"/>
                    <a:gd name="connsiteY22" fmla="*/ 735984 h 1561922"/>
                    <a:gd name="connsiteX23" fmla="*/ 2109529 w 2190091"/>
                    <a:gd name="connsiteY23" fmla="*/ 466539 h 1561922"/>
                    <a:gd name="connsiteX24" fmla="*/ 1930124 w 2190091"/>
                    <a:gd name="connsiteY24" fmla="*/ 33259 h 1561922"/>
                    <a:gd name="connsiteX25" fmla="*/ 1922677 w 2190091"/>
                    <a:gd name="connsiteY25" fmla="*/ 2794 h 1561922"/>
                    <a:gd name="connsiteX26" fmla="*/ 1954496 w 2190091"/>
                    <a:gd name="connsiteY26" fmla="*/ 12949 h 1561922"/>
                    <a:gd name="connsiteX27" fmla="*/ 2037767 w 2190091"/>
                    <a:gd name="connsiteY27" fmla="*/ 93512 h 1561922"/>
                    <a:gd name="connsiteX28" fmla="*/ 2152180 w 2190091"/>
                    <a:gd name="connsiteY28" fmla="*/ 412379 h 1561922"/>
                    <a:gd name="connsiteX29" fmla="*/ 2190092 w 2190091"/>
                    <a:gd name="connsiteY29" fmla="*/ 627664 h 1561922"/>
                    <a:gd name="connsiteX30" fmla="*/ 2156919 w 2190091"/>
                    <a:gd name="connsiteY30" fmla="*/ 856490 h 1561922"/>
                    <a:gd name="connsiteX31" fmla="*/ 2070940 w 2190091"/>
                    <a:gd name="connsiteY31" fmla="*/ 1162494 h 1561922"/>
                    <a:gd name="connsiteX32" fmla="*/ 1869194 w 2190091"/>
                    <a:gd name="connsiteY32" fmla="*/ 1322266 h 1561922"/>
                    <a:gd name="connsiteX33" fmla="*/ 1643076 w 2190091"/>
                    <a:gd name="connsiteY33" fmla="*/ 1352053 h 1561922"/>
                    <a:gd name="connsiteX34" fmla="*/ 1270727 w 2190091"/>
                    <a:gd name="connsiteY34" fmla="*/ 1400797 h 1561922"/>
                    <a:gd name="connsiteX35" fmla="*/ 846249 w 2190091"/>
                    <a:gd name="connsiteY35" fmla="*/ 1460373 h 1561922"/>
                    <a:gd name="connsiteX36" fmla="*/ 513842 w 2190091"/>
                    <a:gd name="connsiteY36" fmla="*/ 1503701 h 1561922"/>
                    <a:gd name="connsiteX37" fmla="*/ 491501 w 2190091"/>
                    <a:gd name="connsiteY37" fmla="*/ 1505732 h 1561922"/>
                    <a:gd name="connsiteX38" fmla="*/ 51452 w 2190091"/>
                    <a:gd name="connsiteY38" fmla="*/ 1551091 h 1561922"/>
                    <a:gd name="connsiteX39" fmla="*/ 0 w 2190091"/>
                    <a:gd name="connsiteY39" fmla="*/ 1561923 h 1561922"/>
                    <a:gd name="connsiteX40" fmla="*/ 0 w 2190091"/>
                    <a:gd name="connsiteY40" fmla="*/ 1561923 h 156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190091" h="1561922">
                      <a:moveTo>
                        <a:pt x="0" y="1561923"/>
                      </a:moveTo>
                      <a:cubicBezTo>
                        <a:pt x="83271" y="1513856"/>
                        <a:pt x="174666" y="1494223"/>
                        <a:pt x="266061" y="1471882"/>
                      </a:cubicBezTo>
                      <a:cubicBezTo>
                        <a:pt x="409584" y="1437355"/>
                        <a:pt x="556493" y="1417045"/>
                        <a:pt x="701371" y="1393350"/>
                      </a:cubicBezTo>
                      <a:cubicBezTo>
                        <a:pt x="829324" y="1372363"/>
                        <a:pt x="959307" y="1361531"/>
                        <a:pt x="1087260" y="1344606"/>
                      </a:cubicBezTo>
                      <a:cubicBezTo>
                        <a:pt x="1278175" y="1319557"/>
                        <a:pt x="1471119" y="1312787"/>
                        <a:pt x="1663386" y="1299247"/>
                      </a:cubicBezTo>
                      <a:cubicBezTo>
                        <a:pt x="1677604" y="1298571"/>
                        <a:pt x="1697914" y="1297216"/>
                        <a:pt x="1698591" y="1279614"/>
                      </a:cubicBezTo>
                      <a:cubicBezTo>
                        <a:pt x="1699268" y="1264043"/>
                        <a:pt x="1680311" y="1260658"/>
                        <a:pt x="1668803" y="1255919"/>
                      </a:cubicBezTo>
                      <a:cubicBezTo>
                        <a:pt x="1540850" y="1209883"/>
                        <a:pt x="1410866" y="1166556"/>
                        <a:pt x="1283590" y="1117812"/>
                      </a:cubicBezTo>
                      <a:cubicBezTo>
                        <a:pt x="1205058" y="1088024"/>
                        <a:pt x="1129235" y="1052820"/>
                        <a:pt x="1052734" y="1018293"/>
                      </a:cubicBezTo>
                      <a:cubicBezTo>
                        <a:pt x="991127" y="991213"/>
                        <a:pt x="940352" y="1002045"/>
                        <a:pt x="894316" y="1048758"/>
                      </a:cubicBezTo>
                      <a:cubicBezTo>
                        <a:pt x="846249" y="1096825"/>
                        <a:pt x="798182" y="1143538"/>
                        <a:pt x="750792" y="1192282"/>
                      </a:cubicBezTo>
                      <a:cubicBezTo>
                        <a:pt x="674968" y="1273522"/>
                        <a:pt x="580188" y="1287062"/>
                        <a:pt x="473222" y="1270137"/>
                      </a:cubicBezTo>
                      <a:cubicBezTo>
                        <a:pt x="494886" y="1259304"/>
                        <a:pt x="515873" y="1245764"/>
                        <a:pt x="538891" y="1236963"/>
                      </a:cubicBezTo>
                      <a:cubicBezTo>
                        <a:pt x="642472" y="1198374"/>
                        <a:pt x="727097" y="1134059"/>
                        <a:pt x="800213" y="1051466"/>
                      </a:cubicBezTo>
                      <a:cubicBezTo>
                        <a:pt x="851665" y="993921"/>
                        <a:pt x="915302" y="956686"/>
                        <a:pt x="991127" y="941115"/>
                      </a:cubicBezTo>
                      <a:cubicBezTo>
                        <a:pt x="1050025" y="929606"/>
                        <a:pt x="1107570" y="939084"/>
                        <a:pt x="1164438" y="951270"/>
                      </a:cubicBezTo>
                      <a:cubicBezTo>
                        <a:pt x="1282236" y="975642"/>
                        <a:pt x="1394618" y="1019647"/>
                        <a:pt x="1507676" y="1056882"/>
                      </a:cubicBezTo>
                      <a:cubicBezTo>
                        <a:pt x="1601103" y="1087347"/>
                        <a:pt x="1695883" y="1113750"/>
                        <a:pt x="1794047" y="1125259"/>
                      </a:cubicBezTo>
                      <a:cubicBezTo>
                        <a:pt x="1883411" y="1136091"/>
                        <a:pt x="1972775" y="1082608"/>
                        <a:pt x="1993085" y="1001368"/>
                      </a:cubicBezTo>
                      <a:cubicBezTo>
                        <a:pt x="2005948" y="954655"/>
                        <a:pt x="1987669" y="909973"/>
                        <a:pt x="1968713" y="867999"/>
                      </a:cubicBezTo>
                      <a:cubicBezTo>
                        <a:pt x="1939602" y="803684"/>
                        <a:pt x="1903721" y="744108"/>
                        <a:pt x="1859039" y="675731"/>
                      </a:cubicBezTo>
                      <a:cubicBezTo>
                        <a:pt x="1910491" y="697395"/>
                        <a:pt x="1940279" y="731922"/>
                        <a:pt x="1976837" y="754263"/>
                      </a:cubicBezTo>
                      <a:cubicBezTo>
                        <a:pt x="2028289" y="786759"/>
                        <a:pt x="2039121" y="776604"/>
                        <a:pt x="2082449" y="735984"/>
                      </a:cubicBezTo>
                      <a:cubicBezTo>
                        <a:pt x="2171813" y="651359"/>
                        <a:pt x="2126454" y="557257"/>
                        <a:pt x="2109529" y="466539"/>
                      </a:cubicBezTo>
                      <a:cubicBezTo>
                        <a:pt x="2080418" y="310152"/>
                        <a:pt x="2016103" y="166628"/>
                        <a:pt x="1930124" y="33259"/>
                      </a:cubicBezTo>
                      <a:cubicBezTo>
                        <a:pt x="1924031" y="23104"/>
                        <a:pt x="1910491" y="13626"/>
                        <a:pt x="1922677" y="2794"/>
                      </a:cubicBezTo>
                      <a:cubicBezTo>
                        <a:pt x="1933509" y="-5330"/>
                        <a:pt x="1945019" y="6179"/>
                        <a:pt x="1954496" y="12949"/>
                      </a:cubicBezTo>
                      <a:cubicBezTo>
                        <a:pt x="1981576" y="33936"/>
                        <a:pt x="2010687" y="56954"/>
                        <a:pt x="2037767" y="93512"/>
                      </a:cubicBezTo>
                      <a:cubicBezTo>
                        <a:pt x="2081095" y="163243"/>
                        <a:pt x="2124423" y="310152"/>
                        <a:pt x="2152180" y="412379"/>
                      </a:cubicBezTo>
                      <a:cubicBezTo>
                        <a:pt x="2165720" y="483464"/>
                        <a:pt x="2190092" y="552518"/>
                        <a:pt x="2190092" y="627664"/>
                      </a:cubicBezTo>
                      <a:cubicBezTo>
                        <a:pt x="2189415" y="706196"/>
                        <a:pt x="2179937" y="782020"/>
                        <a:pt x="2156919" y="856490"/>
                      </a:cubicBezTo>
                      <a:cubicBezTo>
                        <a:pt x="2153534" y="867322"/>
                        <a:pt x="2073648" y="1129998"/>
                        <a:pt x="2070940" y="1162494"/>
                      </a:cubicBezTo>
                      <a:cubicBezTo>
                        <a:pt x="2027612" y="1246442"/>
                        <a:pt x="1966682" y="1308048"/>
                        <a:pt x="1869194" y="1322266"/>
                      </a:cubicBezTo>
                      <a:cubicBezTo>
                        <a:pt x="1794047" y="1333097"/>
                        <a:pt x="1718901" y="1341898"/>
                        <a:pt x="1643076" y="1352053"/>
                      </a:cubicBezTo>
                      <a:cubicBezTo>
                        <a:pt x="1518509" y="1368301"/>
                        <a:pt x="1395295" y="1384549"/>
                        <a:pt x="1270727" y="1400797"/>
                      </a:cubicBezTo>
                      <a:cubicBezTo>
                        <a:pt x="1129235" y="1419753"/>
                        <a:pt x="987742" y="1440740"/>
                        <a:pt x="846249" y="1460373"/>
                      </a:cubicBezTo>
                      <a:cubicBezTo>
                        <a:pt x="735221" y="1475944"/>
                        <a:pt x="624193" y="1489484"/>
                        <a:pt x="513842" y="1503701"/>
                      </a:cubicBezTo>
                      <a:cubicBezTo>
                        <a:pt x="506396" y="1504378"/>
                        <a:pt x="498271" y="1506409"/>
                        <a:pt x="491501" y="1505732"/>
                      </a:cubicBezTo>
                      <a:cubicBezTo>
                        <a:pt x="342561" y="1497608"/>
                        <a:pt x="197007" y="1519949"/>
                        <a:pt x="51452" y="1551091"/>
                      </a:cubicBezTo>
                      <a:cubicBezTo>
                        <a:pt x="35881" y="1556507"/>
                        <a:pt x="17602" y="1559215"/>
                        <a:pt x="0" y="1561923"/>
                      </a:cubicBezTo>
                      <a:lnTo>
                        <a:pt x="0" y="156192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7724AE6F-7394-4E9B-BA5F-29144BD75814}"/>
                    </a:ext>
                  </a:extLst>
                </p:cNvPr>
                <p:cNvSpPr/>
                <p:nvPr/>
              </p:nvSpPr>
              <p:spPr>
                <a:xfrm>
                  <a:off x="8483674" y="4434657"/>
                  <a:ext cx="1023577" cy="1513285"/>
                </a:xfrm>
                <a:custGeom>
                  <a:avLst/>
                  <a:gdLst>
                    <a:gd name="connsiteX0" fmla="*/ 1533906 w 1541353"/>
                    <a:gd name="connsiteY0" fmla="*/ 2278779 h 2278778"/>
                    <a:gd name="connsiteX1" fmla="*/ 536010 w 1541353"/>
                    <a:gd name="connsiteY1" fmla="*/ 2230712 h 2278778"/>
                    <a:gd name="connsiteX2" fmla="*/ 359313 w 1541353"/>
                    <a:gd name="connsiteY2" fmla="*/ 1427114 h 2278778"/>
                    <a:gd name="connsiteX3" fmla="*/ 137257 w 1541353"/>
                    <a:gd name="connsiteY3" fmla="*/ 1767645 h 2278778"/>
                    <a:gd name="connsiteX4" fmla="*/ 504 w 1541353"/>
                    <a:gd name="connsiteY4" fmla="*/ 1621413 h 2278778"/>
                    <a:gd name="connsiteX5" fmla="*/ 37738 w 1541353"/>
                    <a:gd name="connsiteY5" fmla="*/ 1452163 h 2278778"/>
                    <a:gd name="connsiteX6" fmla="*/ 97314 w 1541353"/>
                    <a:gd name="connsiteY6" fmla="*/ 1442008 h 2278778"/>
                    <a:gd name="connsiteX7" fmla="*/ 175846 w 1541353"/>
                    <a:gd name="connsiteY7" fmla="*/ 1545589 h 2278778"/>
                    <a:gd name="connsiteX8" fmla="*/ 271980 w 1541353"/>
                    <a:gd name="connsiteY8" fmla="*/ 1540173 h 2278778"/>
                    <a:gd name="connsiteX9" fmla="*/ 302445 w 1541353"/>
                    <a:gd name="connsiteY9" fmla="*/ 1330980 h 2278778"/>
                    <a:gd name="connsiteX10" fmla="*/ 229329 w 1541353"/>
                    <a:gd name="connsiteY10" fmla="*/ 881453 h 2278778"/>
                    <a:gd name="connsiteX11" fmla="*/ 110854 w 1541353"/>
                    <a:gd name="connsiteY11" fmla="*/ 413647 h 2278778"/>
                    <a:gd name="connsiteX12" fmla="*/ 57371 w 1541353"/>
                    <a:gd name="connsiteY12" fmla="*/ 0 h 2278778"/>
                    <a:gd name="connsiteX13" fmla="*/ 78358 w 1541353"/>
                    <a:gd name="connsiteY13" fmla="*/ 83948 h 2278778"/>
                    <a:gd name="connsiteX14" fmla="*/ 137934 w 1541353"/>
                    <a:gd name="connsiteY14" fmla="*/ 321575 h 2278778"/>
                    <a:gd name="connsiteX15" fmla="*/ 188709 w 1541353"/>
                    <a:gd name="connsiteY15" fmla="*/ 373027 h 2278778"/>
                    <a:gd name="connsiteX16" fmla="*/ 233391 w 1541353"/>
                    <a:gd name="connsiteY16" fmla="*/ 321575 h 2278778"/>
                    <a:gd name="connsiteX17" fmla="*/ 303122 w 1541353"/>
                    <a:gd name="connsiteY17" fmla="*/ 88010 h 2278778"/>
                    <a:gd name="connsiteX18" fmla="*/ 309215 w 1541353"/>
                    <a:gd name="connsiteY18" fmla="*/ 343915 h 2278778"/>
                    <a:gd name="connsiteX19" fmla="*/ 311246 w 1541353"/>
                    <a:gd name="connsiteY19" fmla="*/ 790058 h 2278778"/>
                    <a:gd name="connsiteX20" fmla="*/ 456124 w 1541353"/>
                    <a:gd name="connsiteY20" fmla="*/ 1332334 h 2278778"/>
                    <a:gd name="connsiteX21" fmla="*/ 783114 w 1541353"/>
                    <a:gd name="connsiteY21" fmla="*/ 1474504 h 2278778"/>
                    <a:gd name="connsiteX22" fmla="*/ 981475 w 1541353"/>
                    <a:gd name="connsiteY22" fmla="*/ 1471119 h 2278778"/>
                    <a:gd name="connsiteX23" fmla="*/ 1034281 w 1541353"/>
                    <a:gd name="connsiteY23" fmla="*/ 1534757 h 2278778"/>
                    <a:gd name="connsiteX24" fmla="*/ 977413 w 1541353"/>
                    <a:gd name="connsiteY24" fmla="*/ 1708746 h 2278778"/>
                    <a:gd name="connsiteX25" fmla="*/ 920545 w 1541353"/>
                    <a:gd name="connsiteY25" fmla="*/ 1869195 h 2278778"/>
                    <a:gd name="connsiteX26" fmla="*/ 925284 w 1541353"/>
                    <a:gd name="connsiteY26" fmla="*/ 1911845 h 2278778"/>
                    <a:gd name="connsiteX27" fmla="*/ 965904 w 1541353"/>
                    <a:gd name="connsiteY27" fmla="*/ 1903721 h 2278778"/>
                    <a:gd name="connsiteX28" fmla="*/ 1096565 w 1541353"/>
                    <a:gd name="connsiteY28" fmla="*/ 1750720 h 2278778"/>
                    <a:gd name="connsiteX29" fmla="*/ 1375488 w 1541353"/>
                    <a:gd name="connsiteY29" fmla="*/ 1241616 h 2278778"/>
                    <a:gd name="connsiteX30" fmla="*/ 1519689 w 1541353"/>
                    <a:gd name="connsiteY30" fmla="*/ 922073 h 2278778"/>
                    <a:gd name="connsiteX31" fmla="*/ 1541353 w 1541353"/>
                    <a:gd name="connsiteY31" fmla="*/ 898378 h 2278778"/>
                    <a:gd name="connsiteX32" fmla="*/ 1406630 w 1541353"/>
                    <a:gd name="connsiteY32" fmla="*/ 1316763 h 2278778"/>
                    <a:gd name="connsiteX33" fmla="*/ 1139216 w 1541353"/>
                    <a:gd name="connsiteY33" fmla="*/ 1911168 h 2278778"/>
                    <a:gd name="connsiteX34" fmla="*/ 1106720 w 1541353"/>
                    <a:gd name="connsiteY34" fmla="*/ 2092604 h 2278778"/>
                    <a:gd name="connsiteX35" fmla="*/ 1238058 w 1541353"/>
                    <a:gd name="connsiteY35" fmla="*/ 2206340 h 2278778"/>
                    <a:gd name="connsiteX36" fmla="*/ 1528490 w 1541353"/>
                    <a:gd name="connsiteY36" fmla="*/ 2134578 h 2278778"/>
                    <a:gd name="connsiteX37" fmla="*/ 1533906 w 1541353"/>
                    <a:gd name="connsiteY37" fmla="*/ 2278779 h 2278778"/>
                    <a:gd name="connsiteX38" fmla="*/ 1533906 w 1541353"/>
                    <a:gd name="connsiteY38" fmla="*/ 2278779 h 227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541353" h="2278778">
                      <a:moveTo>
                        <a:pt x="1533906" y="2278779"/>
                      </a:moveTo>
                      <a:cubicBezTo>
                        <a:pt x="1378873" y="2276071"/>
                        <a:pt x="551580" y="2237482"/>
                        <a:pt x="536010" y="2230712"/>
                      </a:cubicBezTo>
                      <a:cubicBezTo>
                        <a:pt x="520439" y="2215141"/>
                        <a:pt x="472371" y="1621413"/>
                        <a:pt x="359313" y="1427114"/>
                      </a:cubicBezTo>
                      <a:cubicBezTo>
                        <a:pt x="359990" y="1704683"/>
                        <a:pt x="163660" y="1771030"/>
                        <a:pt x="137257" y="1767645"/>
                      </a:cubicBezTo>
                      <a:cubicBezTo>
                        <a:pt x="43831" y="1758843"/>
                        <a:pt x="-5590" y="1718901"/>
                        <a:pt x="504" y="1621413"/>
                      </a:cubicBezTo>
                      <a:cubicBezTo>
                        <a:pt x="3888" y="1562514"/>
                        <a:pt x="10658" y="1504969"/>
                        <a:pt x="37738" y="1452163"/>
                      </a:cubicBezTo>
                      <a:cubicBezTo>
                        <a:pt x="51955" y="1423052"/>
                        <a:pt x="70234" y="1416959"/>
                        <a:pt x="97314" y="1442008"/>
                      </a:cubicBezTo>
                      <a:cubicBezTo>
                        <a:pt x="129133" y="1472473"/>
                        <a:pt x="150797" y="1510385"/>
                        <a:pt x="175846" y="1545589"/>
                      </a:cubicBezTo>
                      <a:cubicBezTo>
                        <a:pt x="215112" y="1600426"/>
                        <a:pt x="242869" y="1600426"/>
                        <a:pt x="271980" y="1540173"/>
                      </a:cubicBezTo>
                      <a:cubicBezTo>
                        <a:pt x="303799" y="1474504"/>
                        <a:pt x="311923" y="1406127"/>
                        <a:pt x="302445" y="1330980"/>
                      </a:cubicBezTo>
                      <a:cubicBezTo>
                        <a:pt x="283489" y="1179332"/>
                        <a:pt x="253701" y="1031069"/>
                        <a:pt x="229329" y="881453"/>
                      </a:cubicBezTo>
                      <a:cubicBezTo>
                        <a:pt x="202926" y="721681"/>
                        <a:pt x="171107" y="564617"/>
                        <a:pt x="110854" y="413647"/>
                      </a:cubicBezTo>
                      <a:cubicBezTo>
                        <a:pt x="57371" y="282309"/>
                        <a:pt x="47216" y="143524"/>
                        <a:pt x="57371" y="0"/>
                      </a:cubicBezTo>
                      <a:cubicBezTo>
                        <a:pt x="75650" y="27080"/>
                        <a:pt x="71588" y="56868"/>
                        <a:pt x="78358" y="83948"/>
                      </a:cubicBezTo>
                      <a:cubicBezTo>
                        <a:pt x="84451" y="111028"/>
                        <a:pt x="114916" y="272831"/>
                        <a:pt x="137934" y="321575"/>
                      </a:cubicBezTo>
                      <a:cubicBezTo>
                        <a:pt x="148766" y="343915"/>
                        <a:pt x="157567" y="373027"/>
                        <a:pt x="188709" y="373027"/>
                      </a:cubicBezTo>
                      <a:cubicBezTo>
                        <a:pt x="217820" y="372349"/>
                        <a:pt x="225944" y="343239"/>
                        <a:pt x="233391" y="321575"/>
                      </a:cubicBezTo>
                      <a:cubicBezTo>
                        <a:pt x="251670" y="266738"/>
                        <a:pt x="294321" y="117121"/>
                        <a:pt x="303122" y="88010"/>
                      </a:cubicBezTo>
                      <a:cubicBezTo>
                        <a:pt x="322755" y="161803"/>
                        <a:pt x="309215" y="325637"/>
                        <a:pt x="309215" y="343915"/>
                      </a:cubicBezTo>
                      <a:cubicBezTo>
                        <a:pt x="309215" y="492855"/>
                        <a:pt x="301768" y="641118"/>
                        <a:pt x="311246" y="790058"/>
                      </a:cubicBezTo>
                      <a:cubicBezTo>
                        <a:pt x="322078" y="978941"/>
                        <a:pt x="366760" y="1163762"/>
                        <a:pt x="456124" y="1332334"/>
                      </a:cubicBezTo>
                      <a:cubicBezTo>
                        <a:pt x="530594" y="1470442"/>
                        <a:pt x="621989" y="1488044"/>
                        <a:pt x="783114" y="1474504"/>
                      </a:cubicBezTo>
                      <a:cubicBezTo>
                        <a:pt x="849460" y="1469088"/>
                        <a:pt x="915129" y="1469088"/>
                        <a:pt x="981475" y="1471119"/>
                      </a:cubicBezTo>
                      <a:cubicBezTo>
                        <a:pt x="1018033" y="1471796"/>
                        <a:pt x="1038343" y="1495491"/>
                        <a:pt x="1034281" y="1534757"/>
                      </a:cubicBezTo>
                      <a:cubicBezTo>
                        <a:pt x="1028188" y="1597041"/>
                        <a:pt x="999754" y="1651878"/>
                        <a:pt x="977413" y="1708746"/>
                      </a:cubicBezTo>
                      <a:cubicBezTo>
                        <a:pt x="955749" y="1762228"/>
                        <a:pt x="934085" y="1814357"/>
                        <a:pt x="920545" y="1869195"/>
                      </a:cubicBezTo>
                      <a:cubicBezTo>
                        <a:pt x="917160" y="1883411"/>
                        <a:pt x="913098" y="1899660"/>
                        <a:pt x="925284" y="1911845"/>
                      </a:cubicBezTo>
                      <a:cubicBezTo>
                        <a:pt x="940855" y="1925385"/>
                        <a:pt x="954395" y="1911845"/>
                        <a:pt x="965904" y="1903721"/>
                      </a:cubicBezTo>
                      <a:cubicBezTo>
                        <a:pt x="1024126" y="1865132"/>
                        <a:pt x="1060007" y="1807587"/>
                        <a:pt x="1096565" y="1750720"/>
                      </a:cubicBezTo>
                      <a:cubicBezTo>
                        <a:pt x="1201500" y="1587563"/>
                        <a:pt x="1292218" y="1416282"/>
                        <a:pt x="1375488" y="1241616"/>
                      </a:cubicBezTo>
                      <a:cubicBezTo>
                        <a:pt x="1426263" y="1136004"/>
                        <a:pt x="1471622" y="1028362"/>
                        <a:pt x="1519689" y="922073"/>
                      </a:cubicBezTo>
                      <a:cubicBezTo>
                        <a:pt x="1523074" y="913272"/>
                        <a:pt x="1525105" y="901086"/>
                        <a:pt x="1541353" y="898378"/>
                      </a:cubicBezTo>
                      <a:cubicBezTo>
                        <a:pt x="1504118" y="1041902"/>
                        <a:pt x="1456051" y="1179332"/>
                        <a:pt x="1406630" y="1316763"/>
                      </a:cubicBezTo>
                      <a:cubicBezTo>
                        <a:pt x="1333514" y="1521894"/>
                        <a:pt x="1227903" y="1713485"/>
                        <a:pt x="1139216" y="1911168"/>
                      </a:cubicBezTo>
                      <a:cubicBezTo>
                        <a:pt x="1114167" y="1968713"/>
                        <a:pt x="1096565" y="2028289"/>
                        <a:pt x="1106720" y="2092604"/>
                      </a:cubicBezTo>
                      <a:cubicBezTo>
                        <a:pt x="1119583" y="2171813"/>
                        <a:pt x="1174420" y="2198893"/>
                        <a:pt x="1238058" y="2206340"/>
                      </a:cubicBezTo>
                      <a:cubicBezTo>
                        <a:pt x="1340962" y="2217849"/>
                        <a:pt x="1442511" y="2197539"/>
                        <a:pt x="1528490" y="2134578"/>
                      </a:cubicBezTo>
                      <a:cubicBezTo>
                        <a:pt x="1524428" y="2211756"/>
                        <a:pt x="1544061" y="2253053"/>
                        <a:pt x="1533906" y="2278779"/>
                      </a:cubicBezTo>
                      <a:lnTo>
                        <a:pt x="1533906" y="227877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8462111C-48E9-4B9A-BB85-7F45DDF07584}"/>
                    </a:ext>
                  </a:extLst>
                </p:cNvPr>
                <p:cNvSpPr/>
                <p:nvPr/>
              </p:nvSpPr>
              <p:spPr>
                <a:xfrm>
                  <a:off x="10803487" y="4262918"/>
                  <a:ext cx="1065483" cy="1368660"/>
                </a:xfrm>
                <a:custGeom>
                  <a:avLst/>
                  <a:gdLst>
                    <a:gd name="connsiteX0" fmla="*/ 967962 w 1604456"/>
                    <a:gd name="connsiteY0" fmla="*/ 1468411 h 2060996"/>
                    <a:gd name="connsiteX1" fmla="*/ 902969 w 1604456"/>
                    <a:gd name="connsiteY1" fmla="*/ 1545589 h 2060996"/>
                    <a:gd name="connsiteX2" fmla="*/ 870474 w 1604456"/>
                    <a:gd name="connsiteY2" fmla="*/ 1582147 h 2060996"/>
                    <a:gd name="connsiteX3" fmla="*/ 865057 w 1604456"/>
                    <a:gd name="connsiteY3" fmla="*/ 1614643 h 2060996"/>
                    <a:gd name="connsiteX4" fmla="*/ 894845 w 1604456"/>
                    <a:gd name="connsiteY4" fmla="*/ 1615320 h 2060996"/>
                    <a:gd name="connsiteX5" fmla="*/ 1011289 w 1604456"/>
                    <a:gd name="connsiteY5" fmla="*/ 1566576 h 2060996"/>
                    <a:gd name="connsiteX6" fmla="*/ 1495343 w 1604456"/>
                    <a:gd name="connsiteY6" fmla="*/ 1512416 h 2060996"/>
                    <a:gd name="connsiteX7" fmla="*/ 1586061 w 1604456"/>
                    <a:gd name="connsiteY7" fmla="*/ 1550328 h 2060996"/>
                    <a:gd name="connsiteX8" fmla="*/ 1604341 w 1604456"/>
                    <a:gd name="connsiteY8" fmla="*/ 1573346 h 2060996"/>
                    <a:gd name="connsiteX9" fmla="*/ 1576583 w 1604456"/>
                    <a:gd name="connsiteY9" fmla="*/ 1591625 h 2060996"/>
                    <a:gd name="connsiteX10" fmla="*/ 1508883 w 1604456"/>
                    <a:gd name="connsiteY10" fmla="*/ 1590948 h 2060996"/>
                    <a:gd name="connsiteX11" fmla="*/ 1205588 w 1604456"/>
                    <a:gd name="connsiteY11" fmla="*/ 1598395 h 2060996"/>
                    <a:gd name="connsiteX12" fmla="*/ 412823 w 1604456"/>
                    <a:gd name="connsiteY12" fmla="*/ 1862424 h 2060996"/>
                    <a:gd name="connsiteX13" fmla="*/ 115620 w 1604456"/>
                    <a:gd name="connsiteY13" fmla="*/ 2027612 h 2060996"/>
                    <a:gd name="connsiteX14" fmla="*/ 28287 w 1604456"/>
                    <a:gd name="connsiteY14" fmla="*/ 2060108 h 2060996"/>
                    <a:gd name="connsiteX15" fmla="*/ 1207 w 1604456"/>
                    <a:gd name="connsiteY15" fmla="*/ 2048599 h 2060996"/>
                    <a:gd name="connsiteX16" fmla="*/ 9330 w 1604456"/>
                    <a:gd name="connsiteY16" fmla="*/ 2029643 h 2060996"/>
                    <a:gd name="connsiteX17" fmla="*/ 86508 w 1604456"/>
                    <a:gd name="connsiteY17" fmla="*/ 1829251 h 2060996"/>
                    <a:gd name="connsiteX18" fmla="*/ 67553 w 1604456"/>
                    <a:gd name="connsiteY18" fmla="*/ 1343166 h 2060996"/>
                    <a:gd name="connsiteX19" fmla="*/ 108850 w 1604456"/>
                    <a:gd name="connsiteY19" fmla="*/ 962693 h 2060996"/>
                    <a:gd name="connsiteX20" fmla="*/ 142023 w 1604456"/>
                    <a:gd name="connsiteY20" fmla="*/ 621485 h 2060996"/>
                    <a:gd name="connsiteX21" fmla="*/ 204983 w 1604456"/>
                    <a:gd name="connsiteY21" fmla="*/ 77855 h 2060996"/>
                    <a:gd name="connsiteX22" fmla="*/ 235448 w 1604456"/>
                    <a:gd name="connsiteY22" fmla="*/ 0 h 2060996"/>
                    <a:gd name="connsiteX23" fmla="*/ 226648 w 1604456"/>
                    <a:gd name="connsiteY23" fmla="*/ 123214 h 2060996"/>
                    <a:gd name="connsiteX24" fmla="*/ 186028 w 1604456"/>
                    <a:gd name="connsiteY24" fmla="*/ 494886 h 2060996"/>
                    <a:gd name="connsiteX25" fmla="*/ 175873 w 1604456"/>
                    <a:gd name="connsiteY25" fmla="*/ 619454 h 2060996"/>
                    <a:gd name="connsiteX26" fmla="*/ 196860 w 1604456"/>
                    <a:gd name="connsiteY26" fmla="*/ 674968 h 2060996"/>
                    <a:gd name="connsiteX27" fmla="*/ 245603 w 1604456"/>
                    <a:gd name="connsiteY27" fmla="*/ 658720 h 2060996"/>
                    <a:gd name="connsiteX28" fmla="*/ 296378 w 1604456"/>
                    <a:gd name="connsiteY28" fmla="*/ 630286 h 2060996"/>
                    <a:gd name="connsiteX29" fmla="*/ 324135 w 1604456"/>
                    <a:gd name="connsiteY29" fmla="*/ 624870 h 2060996"/>
                    <a:gd name="connsiteX30" fmla="*/ 324135 w 1604456"/>
                    <a:gd name="connsiteY30" fmla="*/ 654658 h 2060996"/>
                    <a:gd name="connsiteX31" fmla="*/ 242218 w 1604456"/>
                    <a:gd name="connsiteY31" fmla="*/ 891608 h 2060996"/>
                    <a:gd name="connsiteX32" fmla="*/ 158270 w 1604456"/>
                    <a:gd name="connsiteY32" fmla="*/ 1354675 h 2060996"/>
                    <a:gd name="connsiteX33" fmla="*/ 158270 w 1604456"/>
                    <a:gd name="connsiteY33" fmla="*/ 1377016 h 2060996"/>
                    <a:gd name="connsiteX34" fmla="*/ 171133 w 1604456"/>
                    <a:gd name="connsiteY34" fmla="*/ 1402065 h 2060996"/>
                    <a:gd name="connsiteX35" fmla="*/ 188058 w 1604456"/>
                    <a:gd name="connsiteY35" fmla="*/ 1383786 h 2060996"/>
                    <a:gd name="connsiteX36" fmla="*/ 263883 w 1604456"/>
                    <a:gd name="connsiteY36" fmla="*/ 1226045 h 2060996"/>
                    <a:gd name="connsiteX37" fmla="*/ 293670 w 1604456"/>
                    <a:gd name="connsiteY37" fmla="*/ 1175947 h 2060996"/>
                    <a:gd name="connsiteX38" fmla="*/ 318043 w 1604456"/>
                    <a:gd name="connsiteY38" fmla="*/ 1159022 h 2060996"/>
                    <a:gd name="connsiteX39" fmla="*/ 337675 w 1604456"/>
                    <a:gd name="connsiteY39" fmla="*/ 1186102 h 2060996"/>
                    <a:gd name="connsiteX40" fmla="*/ 343091 w 1604456"/>
                    <a:gd name="connsiteY40" fmla="*/ 1462318 h 2060996"/>
                    <a:gd name="connsiteX41" fmla="*/ 320750 w 1604456"/>
                    <a:gd name="connsiteY41" fmla="*/ 1683696 h 2060996"/>
                    <a:gd name="connsiteX42" fmla="*/ 381680 w 1604456"/>
                    <a:gd name="connsiteY42" fmla="*/ 1730410 h 2060996"/>
                    <a:gd name="connsiteX43" fmla="*/ 527912 w 1604456"/>
                    <a:gd name="connsiteY43" fmla="*/ 1738534 h 2060996"/>
                    <a:gd name="connsiteX44" fmla="*/ 624046 w 1604456"/>
                    <a:gd name="connsiteY44" fmla="*/ 1727701 h 2060996"/>
                    <a:gd name="connsiteX45" fmla="*/ 735074 w 1604456"/>
                    <a:gd name="connsiteY45" fmla="*/ 1637661 h 2060996"/>
                    <a:gd name="connsiteX46" fmla="*/ 936142 w 1604456"/>
                    <a:gd name="connsiteY46" fmla="*/ 1474504 h 2060996"/>
                    <a:gd name="connsiteX47" fmla="*/ 960514 w 1604456"/>
                    <a:gd name="connsiteY47" fmla="*/ 1464349 h 2060996"/>
                    <a:gd name="connsiteX48" fmla="*/ 967962 w 1604456"/>
                    <a:gd name="connsiteY48" fmla="*/ 1468411 h 2060996"/>
                    <a:gd name="connsiteX49" fmla="*/ 967962 w 1604456"/>
                    <a:gd name="connsiteY49" fmla="*/ 1468411 h 2060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604456" h="2060996">
                      <a:moveTo>
                        <a:pt x="967962" y="1468411"/>
                      </a:moveTo>
                      <a:cubicBezTo>
                        <a:pt x="946297" y="1494137"/>
                        <a:pt x="924634" y="1520540"/>
                        <a:pt x="902969" y="1545589"/>
                      </a:cubicBezTo>
                      <a:cubicBezTo>
                        <a:pt x="892137" y="1558452"/>
                        <a:pt x="879274" y="1568607"/>
                        <a:pt x="870474" y="1582147"/>
                      </a:cubicBezTo>
                      <a:cubicBezTo>
                        <a:pt x="864381" y="1590948"/>
                        <a:pt x="854902" y="1602457"/>
                        <a:pt x="865057" y="1614643"/>
                      </a:cubicBezTo>
                      <a:cubicBezTo>
                        <a:pt x="873182" y="1623444"/>
                        <a:pt x="884690" y="1620059"/>
                        <a:pt x="894845" y="1615320"/>
                      </a:cubicBezTo>
                      <a:cubicBezTo>
                        <a:pt x="933434" y="1599072"/>
                        <a:pt x="972024" y="1582824"/>
                        <a:pt x="1011289" y="1566576"/>
                      </a:cubicBezTo>
                      <a:cubicBezTo>
                        <a:pt x="1166999" y="1502261"/>
                        <a:pt x="1329479" y="1488721"/>
                        <a:pt x="1495343" y="1512416"/>
                      </a:cubicBezTo>
                      <a:cubicBezTo>
                        <a:pt x="1528516" y="1517155"/>
                        <a:pt x="1557628" y="1534080"/>
                        <a:pt x="1586061" y="1550328"/>
                      </a:cubicBezTo>
                      <a:cubicBezTo>
                        <a:pt x="1594863" y="1555744"/>
                        <a:pt x="1605694" y="1561837"/>
                        <a:pt x="1604341" y="1573346"/>
                      </a:cubicBezTo>
                      <a:cubicBezTo>
                        <a:pt x="1602309" y="1587563"/>
                        <a:pt x="1588093" y="1590271"/>
                        <a:pt x="1576583" y="1591625"/>
                      </a:cubicBezTo>
                      <a:cubicBezTo>
                        <a:pt x="1554243" y="1592302"/>
                        <a:pt x="1531225" y="1594333"/>
                        <a:pt x="1508883" y="1590948"/>
                      </a:cubicBezTo>
                      <a:cubicBezTo>
                        <a:pt x="1407333" y="1574700"/>
                        <a:pt x="1305107" y="1583501"/>
                        <a:pt x="1205588" y="1598395"/>
                      </a:cubicBezTo>
                      <a:cubicBezTo>
                        <a:pt x="925310" y="1639015"/>
                        <a:pt x="669404" y="1752074"/>
                        <a:pt x="412823" y="1862424"/>
                      </a:cubicBezTo>
                      <a:cubicBezTo>
                        <a:pt x="307210" y="1907106"/>
                        <a:pt x="211076" y="1966682"/>
                        <a:pt x="115620" y="2027612"/>
                      </a:cubicBezTo>
                      <a:cubicBezTo>
                        <a:pt x="88540" y="2044537"/>
                        <a:pt x="58752" y="2052661"/>
                        <a:pt x="28287" y="2060108"/>
                      </a:cubicBezTo>
                      <a:cubicBezTo>
                        <a:pt x="17455" y="2062816"/>
                        <a:pt x="6623" y="2059431"/>
                        <a:pt x="1207" y="2048599"/>
                      </a:cubicBezTo>
                      <a:cubicBezTo>
                        <a:pt x="-2178" y="2040475"/>
                        <a:pt x="1884" y="2034382"/>
                        <a:pt x="9330" y="2029643"/>
                      </a:cubicBezTo>
                      <a:cubicBezTo>
                        <a:pt x="77030" y="1979545"/>
                        <a:pt x="83123" y="1903044"/>
                        <a:pt x="86508" y="1829251"/>
                      </a:cubicBezTo>
                      <a:cubicBezTo>
                        <a:pt x="94633" y="1666772"/>
                        <a:pt x="66875" y="1505646"/>
                        <a:pt x="67553" y="1343166"/>
                      </a:cubicBezTo>
                      <a:cubicBezTo>
                        <a:pt x="68230" y="1213859"/>
                        <a:pt x="91248" y="1088615"/>
                        <a:pt x="108850" y="962693"/>
                      </a:cubicBezTo>
                      <a:cubicBezTo>
                        <a:pt x="125098" y="849634"/>
                        <a:pt x="135930" y="735898"/>
                        <a:pt x="142023" y="621485"/>
                      </a:cubicBezTo>
                      <a:cubicBezTo>
                        <a:pt x="150823" y="439372"/>
                        <a:pt x="156240" y="256583"/>
                        <a:pt x="204983" y="77855"/>
                      </a:cubicBezTo>
                      <a:cubicBezTo>
                        <a:pt x="211076" y="52806"/>
                        <a:pt x="216493" y="26403"/>
                        <a:pt x="235448" y="0"/>
                      </a:cubicBezTo>
                      <a:cubicBezTo>
                        <a:pt x="246958" y="46713"/>
                        <a:pt x="233418" y="85302"/>
                        <a:pt x="226648" y="123214"/>
                      </a:cubicBezTo>
                      <a:cubicBezTo>
                        <a:pt x="204983" y="246428"/>
                        <a:pt x="179935" y="368964"/>
                        <a:pt x="186028" y="494886"/>
                      </a:cubicBezTo>
                      <a:cubicBezTo>
                        <a:pt x="188735" y="536860"/>
                        <a:pt x="174518" y="577480"/>
                        <a:pt x="175873" y="619454"/>
                      </a:cubicBezTo>
                      <a:cubicBezTo>
                        <a:pt x="176550" y="641118"/>
                        <a:pt x="176550" y="664136"/>
                        <a:pt x="196860" y="674968"/>
                      </a:cubicBezTo>
                      <a:cubicBezTo>
                        <a:pt x="215138" y="685123"/>
                        <a:pt x="230033" y="666167"/>
                        <a:pt x="245603" y="658720"/>
                      </a:cubicBezTo>
                      <a:cubicBezTo>
                        <a:pt x="262528" y="650596"/>
                        <a:pt x="278776" y="639087"/>
                        <a:pt x="296378" y="630286"/>
                      </a:cubicBezTo>
                      <a:cubicBezTo>
                        <a:pt x="305179" y="625547"/>
                        <a:pt x="314658" y="616069"/>
                        <a:pt x="324135" y="624870"/>
                      </a:cubicBezTo>
                      <a:cubicBezTo>
                        <a:pt x="332936" y="632994"/>
                        <a:pt x="327520" y="644503"/>
                        <a:pt x="324135" y="654658"/>
                      </a:cubicBezTo>
                      <a:cubicBezTo>
                        <a:pt x="296378" y="733867"/>
                        <a:pt x="269298" y="812399"/>
                        <a:pt x="242218" y="891608"/>
                      </a:cubicBezTo>
                      <a:cubicBezTo>
                        <a:pt x="190766" y="1041225"/>
                        <a:pt x="159625" y="1195580"/>
                        <a:pt x="158270" y="1354675"/>
                      </a:cubicBezTo>
                      <a:cubicBezTo>
                        <a:pt x="158270" y="1362122"/>
                        <a:pt x="158270" y="1370246"/>
                        <a:pt x="158270" y="1377016"/>
                      </a:cubicBezTo>
                      <a:cubicBezTo>
                        <a:pt x="158948" y="1387171"/>
                        <a:pt x="157593" y="1400034"/>
                        <a:pt x="171133" y="1402065"/>
                      </a:cubicBezTo>
                      <a:cubicBezTo>
                        <a:pt x="181965" y="1404096"/>
                        <a:pt x="184673" y="1391233"/>
                        <a:pt x="188058" y="1383786"/>
                      </a:cubicBezTo>
                      <a:cubicBezTo>
                        <a:pt x="213108" y="1330980"/>
                        <a:pt x="237480" y="1278851"/>
                        <a:pt x="263883" y="1226045"/>
                      </a:cubicBezTo>
                      <a:cubicBezTo>
                        <a:pt x="272006" y="1209120"/>
                        <a:pt x="283515" y="1192872"/>
                        <a:pt x="293670" y="1175947"/>
                      </a:cubicBezTo>
                      <a:cubicBezTo>
                        <a:pt x="299086" y="1165792"/>
                        <a:pt x="305179" y="1156991"/>
                        <a:pt x="318043" y="1159022"/>
                      </a:cubicBezTo>
                      <a:cubicBezTo>
                        <a:pt x="332259" y="1161730"/>
                        <a:pt x="336321" y="1174593"/>
                        <a:pt x="337675" y="1186102"/>
                      </a:cubicBezTo>
                      <a:cubicBezTo>
                        <a:pt x="353923" y="1277497"/>
                        <a:pt x="351215" y="1370246"/>
                        <a:pt x="343091" y="1462318"/>
                      </a:cubicBezTo>
                      <a:cubicBezTo>
                        <a:pt x="336998" y="1536111"/>
                        <a:pt x="319396" y="1609227"/>
                        <a:pt x="320750" y="1683696"/>
                      </a:cubicBezTo>
                      <a:cubicBezTo>
                        <a:pt x="321428" y="1736502"/>
                        <a:pt x="334968" y="1748011"/>
                        <a:pt x="381680" y="1730410"/>
                      </a:cubicBezTo>
                      <a:cubicBezTo>
                        <a:pt x="432455" y="1710776"/>
                        <a:pt x="477814" y="1699267"/>
                        <a:pt x="527912" y="1738534"/>
                      </a:cubicBezTo>
                      <a:cubicBezTo>
                        <a:pt x="557700" y="1762905"/>
                        <a:pt x="594258" y="1746657"/>
                        <a:pt x="624046" y="1727701"/>
                      </a:cubicBezTo>
                      <a:cubicBezTo>
                        <a:pt x="664666" y="1701976"/>
                        <a:pt x="701224" y="1672187"/>
                        <a:pt x="735074" y="1637661"/>
                      </a:cubicBezTo>
                      <a:cubicBezTo>
                        <a:pt x="795327" y="1576054"/>
                        <a:pt x="858287" y="1515801"/>
                        <a:pt x="936142" y="1474504"/>
                      </a:cubicBezTo>
                      <a:cubicBezTo>
                        <a:pt x="944267" y="1471119"/>
                        <a:pt x="952390" y="1468411"/>
                        <a:pt x="960514" y="1464349"/>
                      </a:cubicBezTo>
                      <a:cubicBezTo>
                        <a:pt x="962545" y="1462995"/>
                        <a:pt x="965254" y="1465703"/>
                        <a:pt x="967962" y="1468411"/>
                      </a:cubicBezTo>
                      <a:lnTo>
                        <a:pt x="967962" y="146841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671A270C-4F19-42DD-853D-22E60B56A16F}"/>
                    </a:ext>
                  </a:extLst>
                </p:cNvPr>
                <p:cNvSpPr/>
                <p:nvPr/>
              </p:nvSpPr>
              <p:spPr>
                <a:xfrm>
                  <a:off x="7648703" y="5213321"/>
                  <a:ext cx="547144" cy="748473"/>
                </a:xfrm>
                <a:custGeom>
                  <a:avLst/>
                  <a:gdLst>
                    <a:gd name="connsiteX0" fmla="*/ 135380 w 823917"/>
                    <a:gd name="connsiteY0" fmla="*/ 228161 h 1127087"/>
                    <a:gd name="connsiteX1" fmla="*/ 288382 w 823917"/>
                    <a:gd name="connsiteY1" fmla="*/ 31154 h 1127087"/>
                    <a:gd name="connsiteX2" fmla="*/ 307338 w 823917"/>
                    <a:gd name="connsiteY2" fmla="*/ 1366 h 1127087"/>
                    <a:gd name="connsiteX3" fmla="*/ 444092 w 823917"/>
                    <a:gd name="connsiteY3" fmla="*/ 23707 h 1127087"/>
                    <a:gd name="connsiteX4" fmla="*/ 282966 w 823917"/>
                    <a:gd name="connsiteY4" fmla="*/ 191602 h 1127087"/>
                    <a:gd name="connsiteX5" fmla="*/ 127256 w 823917"/>
                    <a:gd name="connsiteY5" fmla="*/ 515208 h 1127087"/>
                    <a:gd name="connsiteX6" fmla="*/ 127256 w 823917"/>
                    <a:gd name="connsiteY6" fmla="*/ 714923 h 1127087"/>
                    <a:gd name="connsiteX7" fmla="*/ 212558 w 823917"/>
                    <a:gd name="connsiteY7" fmla="*/ 739972 h 1127087"/>
                    <a:gd name="connsiteX8" fmla="*/ 278227 w 823917"/>
                    <a:gd name="connsiteY8" fmla="*/ 693936 h 1127087"/>
                    <a:gd name="connsiteX9" fmla="*/ 289059 w 823917"/>
                    <a:gd name="connsiteY9" fmla="*/ 773145 h 1127087"/>
                    <a:gd name="connsiteX10" fmla="*/ 362852 w 823917"/>
                    <a:gd name="connsiteY10" fmla="*/ 915315 h 1127087"/>
                    <a:gd name="connsiteX11" fmla="*/ 635683 w 823917"/>
                    <a:gd name="connsiteY11" fmla="*/ 1017541 h 1127087"/>
                    <a:gd name="connsiteX12" fmla="*/ 717599 w 823917"/>
                    <a:gd name="connsiteY12" fmla="*/ 983691 h 1127087"/>
                    <a:gd name="connsiteX13" fmla="*/ 696612 w 823917"/>
                    <a:gd name="connsiteY13" fmla="*/ 897036 h 1127087"/>
                    <a:gd name="connsiteX14" fmla="*/ 446123 w 823917"/>
                    <a:gd name="connsiteY14" fmla="*/ 626913 h 1127087"/>
                    <a:gd name="connsiteX15" fmla="*/ 446800 w 823917"/>
                    <a:gd name="connsiteY15" fmla="*/ 593063 h 1127087"/>
                    <a:gd name="connsiteX16" fmla="*/ 478619 w 823917"/>
                    <a:gd name="connsiteY16" fmla="*/ 601187 h 1127087"/>
                    <a:gd name="connsiteX17" fmla="*/ 746033 w 823917"/>
                    <a:gd name="connsiteY17" fmla="*/ 866571 h 1127087"/>
                    <a:gd name="connsiteX18" fmla="*/ 790716 w 823917"/>
                    <a:gd name="connsiteY18" fmla="*/ 1022280 h 1127087"/>
                    <a:gd name="connsiteX19" fmla="*/ 814410 w 823917"/>
                    <a:gd name="connsiteY19" fmla="*/ 1106905 h 1127087"/>
                    <a:gd name="connsiteX20" fmla="*/ 802901 w 823917"/>
                    <a:gd name="connsiteY20" fmla="*/ 1126538 h 1127087"/>
                    <a:gd name="connsiteX21" fmla="*/ 135380 w 823917"/>
                    <a:gd name="connsiteY21" fmla="*/ 1090657 h 1127087"/>
                    <a:gd name="connsiteX22" fmla="*/ 48047 w 823917"/>
                    <a:gd name="connsiteY22" fmla="*/ 773822 h 1127087"/>
                    <a:gd name="connsiteX23" fmla="*/ 1334 w 823917"/>
                    <a:gd name="connsiteY23" fmla="*/ 527394 h 1127087"/>
                    <a:gd name="connsiteX24" fmla="*/ 73097 w 823917"/>
                    <a:gd name="connsiteY24" fmla="*/ 278935 h 1127087"/>
                    <a:gd name="connsiteX25" fmla="*/ 135380 w 823917"/>
                    <a:gd name="connsiteY25" fmla="*/ 228161 h 1127087"/>
                    <a:gd name="connsiteX26" fmla="*/ 135380 w 823917"/>
                    <a:gd name="connsiteY26" fmla="*/ 228161 h 112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23917" h="1127087">
                      <a:moveTo>
                        <a:pt x="135380" y="228161"/>
                      </a:moveTo>
                      <a:cubicBezTo>
                        <a:pt x="213912" y="174001"/>
                        <a:pt x="266041" y="129996"/>
                        <a:pt x="288382" y="31154"/>
                      </a:cubicBezTo>
                      <a:cubicBezTo>
                        <a:pt x="291090" y="20322"/>
                        <a:pt x="301245" y="11521"/>
                        <a:pt x="307338" y="1366"/>
                      </a:cubicBezTo>
                      <a:cubicBezTo>
                        <a:pt x="345927" y="-2019"/>
                        <a:pt x="456955" y="-665"/>
                        <a:pt x="444092" y="23707"/>
                      </a:cubicBezTo>
                      <a:cubicBezTo>
                        <a:pt x="436645" y="36570"/>
                        <a:pt x="329679" y="150306"/>
                        <a:pt x="282966" y="191602"/>
                      </a:cubicBezTo>
                      <a:cubicBezTo>
                        <a:pt x="184801" y="278258"/>
                        <a:pt x="146212" y="391317"/>
                        <a:pt x="127256" y="515208"/>
                      </a:cubicBezTo>
                      <a:cubicBezTo>
                        <a:pt x="117101" y="581554"/>
                        <a:pt x="111008" y="648577"/>
                        <a:pt x="127256" y="714923"/>
                      </a:cubicBezTo>
                      <a:cubicBezTo>
                        <a:pt x="140796" y="771791"/>
                        <a:pt x="168553" y="778561"/>
                        <a:pt x="212558" y="739972"/>
                      </a:cubicBezTo>
                      <a:cubicBezTo>
                        <a:pt x="233545" y="721693"/>
                        <a:pt x="250470" y="682427"/>
                        <a:pt x="278227" y="693936"/>
                      </a:cubicBezTo>
                      <a:cubicBezTo>
                        <a:pt x="305307" y="705445"/>
                        <a:pt x="289059" y="745388"/>
                        <a:pt x="289059" y="773145"/>
                      </a:cubicBezTo>
                      <a:cubicBezTo>
                        <a:pt x="289736" y="833397"/>
                        <a:pt x="318170" y="880111"/>
                        <a:pt x="362852" y="915315"/>
                      </a:cubicBezTo>
                      <a:cubicBezTo>
                        <a:pt x="442738" y="977599"/>
                        <a:pt x="534810" y="1010094"/>
                        <a:pt x="635683" y="1017541"/>
                      </a:cubicBezTo>
                      <a:cubicBezTo>
                        <a:pt x="668178" y="1020249"/>
                        <a:pt x="703382" y="1012802"/>
                        <a:pt x="717599" y="983691"/>
                      </a:cubicBezTo>
                      <a:cubicBezTo>
                        <a:pt x="731817" y="953904"/>
                        <a:pt x="717599" y="925470"/>
                        <a:pt x="696612" y="897036"/>
                      </a:cubicBezTo>
                      <a:cubicBezTo>
                        <a:pt x="639744" y="822566"/>
                        <a:pt x="469818" y="677688"/>
                        <a:pt x="446123" y="626913"/>
                      </a:cubicBezTo>
                      <a:cubicBezTo>
                        <a:pt x="440707" y="616081"/>
                        <a:pt x="437999" y="601864"/>
                        <a:pt x="446800" y="593063"/>
                      </a:cubicBezTo>
                      <a:cubicBezTo>
                        <a:pt x="457632" y="582908"/>
                        <a:pt x="469141" y="595094"/>
                        <a:pt x="478619" y="601187"/>
                      </a:cubicBezTo>
                      <a:cubicBezTo>
                        <a:pt x="533456" y="636391"/>
                        <a:pt x="702706" y="823242"/>
                        <a:pt x="746033" y="866571"/>
                      </a:cubicBezTo>
                      <a:cubicBezTo>
                        <a:pt x="790716" y="910575"/>
                        <a:pt x="817795" y="958642"/>
                        <a:pt x="790716" y="1022280"/>
                      </a:cubicBezTo>
                      <a:cubicBezTo>
                        <a:pt x="776498" y="1054776"/>
                        <a:pt x="793423" y="1085241"/>
                        <a:pt x="814410" y="1106905"/>
                      </a:cubicBezTo>
                      <a:cubicBezTo>
                        <a:pt x="835397" y="1127892"/>
                        <a:pt x="817118" y="1126538"/>
                        <a:pt x="802901" y="1126538"/>
                      </a:cubicBezTo>
                      <a:cubicBezTo>
                        <a:pt x="737232" y="1131277"/>
                        <a:pt x="136734" y="1104197"/>
                        <a:pt x="135380" y="1090657"/>
                      </a:cubicBezTo>
                      <a:cubicBezTo>
                        <a:pt x="118455" y="993846"/>
                        <a:pt x="73097" y="869279"/>
                        <a:pt x="48047" y="773822"/>
                      </a:cubicBezTo>
                      <a:cubicBezTo>
                        <a:pt x="26383" y="692582"/>
                        <a:pt x="7428" y="611342"/>
                        <a:pt x="1334" y="527394"/>
                      </a:cubicBezTo>
                      <a:cubicBezTo>
                        <a:pt x="-6112" y="436676"/>
                        <a:pt x="17583" y="352728"/>
                        <a:pt x="73097" y="278935"/>
                      </a:cubicBezTo>
                      <a:cubicBezTo>
                        <a:pt x="83928" y="264041"/>
                        <a:pt x="112362" y="246440"/>
                        <a:pt x="135380" y="228161"/>
                      </a:cubicBezTo>
                      <a:lnTo>
                        <a:pt x="135380" y="22816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8178361F-2E82-4F01-A337-A981D7DF4B36}"/>
                    </a:ext>
                  </a:extLst>
                </p:cNvPr>
                <p:cNvSpPr/>
                <p:nvPr/>
              </p:nvSpPr>
              <p:spPr>
                <a:xfrm>
                  <a:off x="8440849" y="5631438"/>
                  <a:ext cx="302567" cy="72199"/>
                </a:xfrm>
                <a:custGeom>
                  <a:avLst/>
                  <a:gdLst>
                    <a:gd name="connsiteX0" fmla="*/ 314805 w 455620"/>
                    <a:gd name="connsiteY0" fmla="*/ 0 h 108721"/>
                    <a:gd name="connsiteX1" fmla="*/ 455620 w 455620"/>
                    <a:gd name="connsiteY1" fmla="*/ 82594 h 108721"/>
                    <a:gd name="connsiteX2" fmla="*/ 270123 w 455620"/>
                    <a:gd name="connsiteY2" fmla="*/ 83948 h 108721"/>
                    <a:gd name="connsiteX3" fmla="*/ 0 w 455620"/>
                    <a:gd name="connsiteY3" fmla="*/ 58899 h 108721"/>
                    <a:gd name="connsiteX4" fmla="*/ 261999 w 455620"/>
                    <a:gd name="connsiteY4" fmla="*/ 1354 h 108721"/>
                    <a:gd name="connsiteX5" fmla="*/ 314805 w 455620"/>
                    <a:gd name="connsiteY5" fmla="*/ 0 h 108721"/>
                    <a:gd name="connsiteX6" fmla="*/ 314805 w 455620"/>
                    <a:gd name="connsiteY6" fmla="*/ 0 h 108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620" h="108721">
                      <a:moveTo>
                        <a:pt x="314805" y="0"/>
                      </a:moveTo>
                      <a:cubicBezTo>
                        <a:pt x="370319" y="7447"/>
                        <a:pt x="420417" y="27080"/>
                        <a:pt x="455620" y="82594"/>
                      </a:cubicBezTo>
                      <a:cubicBezTo>
                        <a:pt x="398753" y="114413"/>
                        <a:pt x="333084" y="119829"/>
                        <a:pt x="270123" y="83948"/>
                      </a:cubicBezTo>
                      <a:cubicBezTo>
                        <a:pt x="182790" y="44005"/>
                        <a:pt x="91395" y="8801"/>
                        <a:pt x="0" y="58899"/>
                      </a:cubicBezTo>
                      <a:cubicBezTo>
                        <a:pt x="68377" y="7447"/>
                        <a:pt x="155710" y="7447"/>
                        <a:pt x="261999" y="1354"/>
                      </a:cubicBezTo>
                      <a:cubicBezTo>
                        <a:pt x="279601" y="0"/>
                        <a:pt x="297203" y="0"/>
                        <a:pt x="314805" y="0"/>
                      </a:cubicBezTo>
                      <a:lnTo>
                        <a:pt x="314805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69EFBD7-1B5C-4E0F-84C9-C987A0F578B3}"/>
                  </a:ext>
                </a:extLst>
              </p:cNvPr>
              <p:cNvGrpSpPr/>
              <p:nvPr/>
            </p:nvGrpSpPr>
            <p:grpSpPr>
              <a:xfrm>
                <a:off x="8329747" y="4142405"/>
                <a:ext cx="2189032" cy="490333"/>
                <a:chOff x="8311497" y="5660309"/>
                <a:chExt cx="2189032" cy="490333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974B3BC8-F49C-403D-85D0-25FB0D3551F8}"/>
                    </a:ext>
                  </a:extLst>
                </p:cNvPr>
                <p:cNvSpPr/>
                <p:nvPr/>
              </p:nvSpPr>
              <p:spPr>
                <a:xfrm>
                  <a:off x="8311497" y="5660309"/>
                  <a:ext cx="849129" cy="394227"/>
                </a:xfrm>
                <a:custGeom>
                  <a:avLst/>
                  <a:gdLst>
                    <a:gd name="connsiteX0" fmla="*/ 479574 w 849129"/>
                    <a:gd name="connsiteY0" fmla="*/ 322251 h 394227"/>
                    <a:gd name="connsiteX1" fmla="*/ 483171 w 849129"/>
                    <a:gd name="connsiteY1" fmla="*/ 367209 h 394227"/>
                    <a:gd name="connsiteX2" fmla="*/ 381566 w 849129"/>
                    <a:gd name="connsiteY2" fmla="*/ 357768 h 394227"/>
                    <a:gd name="connsiteX3" fmla="*/ 417982 w 849129"/>
                    <a:gd name="connsiteY3" fmla="*/ 364062 h 394227"/>
                    <a:gd name="connsiteX4" fmla="*/ 479574 w 849129"/>
                    <a:gd name="connsiteY4" fmla="*/ 322251 h 394227"/>
                    <a:gd name="connsiteX5" fmla="*/ 293000 w 849129"/>
                    <a:gd name="connsiteY5" fmla="*/ 315057 h 394227"/>
                    <a:gd name="connsiteX6" fmla="*/ 298395 w 849129"/>
                    <a:gd name="connsiteY6" fmla="*/ 357767 h 394227"/>
                    <a:gd name="connsiteX7" fmla="*/ 199487 w 849129"/>
                    <a:gd name="connsiteY7" fmla="*/ 360015 h 394227"/>
                    <a:gd name="connsiteX8" fmla="*/ 234554 w 849129"/>
                    <a:gd name="connsiteY8" fmla="*/ 361364 h 394227"/>
                    <a:gd name="connsiteX9" fmla="*/ 293000 w 849129"/>
                    <a:gd name="connsiteY9" fmla="*/ 315057 h 394227"/>
                    <a:gd name="connsiteX10" fmla="*/ 648617 w 849129"/>
                    <a:gd name="connsiteY10" fmla="*/ 294826 h 394227"/>
                    <a:gd name="connsiteX11" fmla="*/ 656710 w 849129"/>
                    <a:gd name="connsiteY11" fmla="*/ 318654 h 394227"/>
                    <a:gd name="connsiteX12" fmla="*/ 662105 w 849129"/>
                    <a:gd name="connsiteY12" fmla="*/ 346528 h 394227"/>
                    <a:gd name="connsiteX13" fmla="*/ 637378 w 849129"/>
                    <a:gd name="connsiteY13" fmla="*/ 383844 h 394227"/>
                    <a:gd name="connsiteX14" fmla="*/ 543865 w 849129"/>
                    <a:gd name="connsiteY14" fmla="*/ 365860 h 394227"/>
                    <a:gd name="connsiteX15" fmla="*/ 520487 w 849129"/>
                    <a:gd name="connsiteY15" fmla="*/ 331692 h 394227"/>
                    <a:gd name="connsiteX16" fmla="*/ 547012 w 849129"/>
                    <a:gd name="connsiteY16" fmla="*/ 355070 h 394227"/>
                    <a:gd name="connsiteX17" fmla="*/ 609953 w 849129"/>
                    <a:gd name="connsiteY17" fmla="*/ 364511 h 394227"/>
                    <a:gd name="connsiteX18" fmla="*/ 645021 w 849129"/>
                    <a:gd name="connsiteY18" fmla="*/ 329444 h 394227"/>
                    <a:gd name="connsiteX19" fmla="*/ 648617 w 849129"/>
                    <a:gd name="connsiteY19" fmla="*/ 294826 h 394227"/>
                    <a:gd name="connsiteX20" fmla="*/ 93836 w 849129"/>
                    <a:gd name="connsiteY20" fmla="*/ 230537 h 394227"/>
                    <a:gd name="connsiteX21" fmla="*/ 106424 w 849129"/>
                    <a:gd name="connsiteY21" fmla="*/ 243126 h 394227"/>
                    <a:gd name="connsiteX22" fmla="*/ 124407 w 849129"/>
                    <a:gd name="connsiteY22" fmla="*/ 278642 h 394227"/>
                    <a:gd name="connsiteX23" fmla="*/ 158126 w 849129"/>
                    <a:gd name="connsiteY23" fmla="*/ 316857 h 394227"/>
                    <a:gd name="connsiteX24" fmla="*/ 86643 w 849129"/>
                    <a:gd name="connsiteY24" fmla="*/ 249869 h 394227"/>
                    <a:gd name="connsiteX25" fmla="*/ 93836 w 849129"/>
                    <a:gd name="connsiteY25" fmla="*/ 230537 h 394227"/>
                    <a:gd name="connsiteX26" fmla="*/ 237096 w 849129"/>
                    <a:gd name="connsiteY26" fmla="*/ 101633 h 394227"/>
                    <a:gd name="connsiteX27" fmla="*/ 241747 w 849129"/>
                    <a:gd name="connsiteY27" fmla="*/ 110049 h 394227"/>
                    <a:gd name="connsiteX28" fmla="*/ 292550 w 849129"/>
                    <a:gd name="connsiteY28" fmla="*/ 243125 h 394227"/>
                    <a:gd name="connsiteX29" fmla="*/ 260180 w 849129"/>
                    <a:gd name="connsiteY29" fmla="*/ 257961 h 394227"/>
                    <a:gd name="connsiteX30" fmla="*/ 223314 w 849129"/>
                    <a:gd name="connsiteY30" fmla="*/ 113646 h 394227"/>
                    <a:gd name="connsiteX31" fmla="*/ 237096 w 849129"/>
                    <a:gd name="connsiteY31" fmla="*/ 101633 h 394227"/>
                    <a:gd name="connsiteX32" fmla="*/ 392806 w 849129"/>
                    <a:gd name="connsiteY32" fmla="*/ 72733 h 394227"/>
                    <a:gd name="connsiteX33" fmla="*/ 403147 w 849129"/>
                    <a:gd name="connsiteY33" fmla="*/ 79028 h 394227"/>
                    <a:gd name="connsiteX34" fmla="*/ 456646 w 849129"/>
                    <a:gd name="connsiteY34" fmla="*/ 189625 h 394227"/>
                    <a:gd name="connsiteX35" fmla="*/ 440911 w 849129"/>
                    <a:gd name="connsiteY35" fmla="*/ 197717 h 394227"/>
                    <a:gd name="connsiteX36" fmla="*/ 426974 w 849129"/>
                    <a:gd name="connsiteY36" fmla="*/ 212553 h 394227"/>
                    <a:gd name="connsiteX37" fmla="*/ 388759 w 849129"/>
                    <a:gd name="connsiteY37" fmla="*/ 89368 h 394227"/>
                    <a:gd name="connsiteX38" fmla="*/ 392806 w 849129"/>
                    <a:gd name="connsiteY38" fmla="*/ 72733 h 394227"/>
                    <a:gd name="connsiteX39" fmla="*/ 547012 w 849129"/>
                    <a:gd name="connsiteY39" fmla="*/ 43062 h 394227"/>
                    <a:gd name="connsiteX40" fmla="*/ 617596 w 849129"/>
                    <a:gd name="connsiteY40" fmla="*/ 134777 h 394227"/>
                    <a:gd name="connsiteX41" fmla="*/ 726844 w 849129"/>
                    <a:gd name="connsiteY41" fmla="*/ 327646 h 394227"/>
                    <a:gd name="connsiteX42" fmla="*/ 801924 w 849129"/>
                    <a:gd name="connsiteY42" fmla="*/ 373503 h 394227"/>
                    <a:gd name="connsiteX43" fmla="*/ 849129 w 849129"/>
                    <a:gd name="connsiteY43" fmla="*/ 339784 h 394227"/>
                    <a:gd name="connsiteX44" fmla="*/ 843284 w 849129"/>
                    <a:gd name="connsiteY44" fmla="*/ 367209 h 394227"/>
                    <a:gd name="connsiteX45" fmla="*/ 730889 w 849129"/>
                    <a:gd name="connsiteY45" fmla="*/ 361814 h 394227"/>
                    <a:gd name="connsiteX46" fmla="*/ 662104 w 849129"/>
                    <a:gd name="connsiteY46" fmla="*/ 255713 h 394227"/>
                    <a:gd name="connsiteX47" fmla="*/ 547012 w 849129"/>
                    <a:gd name="connsiteY47" fmla="*/ 43062 h 394227"/>
                    <a:gd name="connsiteX48" fmla="*/ 181672 w 849129"/>
                    <a:gd name="connsiteY48" fmla="*/ 2318 h 394227"/>
                    <a:gd name="connsiteX49" fmla="*/ 316378 w 849129"/>
                    <a:gd name="connsiteY49" fmla="*/ 28674 h 394227"/>
                    <a:gd name="connsiteX50" fmla="*/ 280411 w 849129"/>
                    <a:gd name="connsiteY50" fmla="*/ 38116 h 394227"/>
                    <a:gd name="connsiteX51" fmla="*/ 190046 w 849129"/>
                    <a:gd name="connsiteY51" fmla="*/ 58796 h 394227"/>
                    <a:gd name="connsiteX52" fmla="*/ 64163 w 849129"/>
                    <a:gd name="connsiteY52" fmla="*/ 215700 h 394227"/>
                    <a:gd name="connsiteX53" fmla="*/ 60567 w 849129"/>
                    <a:gd name="connsiteY53" fmla="*/ 314608 h 394227"/>
                    <a:gd name="connsiteX54" fmla="*/ 20105 w 849129"/>
                    <a:gd name="connsiteY54" fmla="*/ 287633 h 394227"/>
                    <a:gd name="connsiteX55" fmla="*/ 1672 w 849129"/>
                    <a:gd name="connsiteY55" fmla="*/ 179284 h 394227"/>
                    <a:gd name="connsiteX56" fmla="*/ 60117 w 849129"/>
                    <a:gd name="connsiteY56" fmla="*/ 64641 h 394227"/>
                    <a:gd name="connsiteX57" fmla="*/ 181672 w 849129"/>
                    <a:gd name="connsiteY57" fmla="*/ 2318 h 39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49129" h="394227">
                      <a:moveTo>
                        <a:pt x="479574" y="322251"/>
                      </a:moveTo>
                      <a:cubicBezTo>
                        <a:pt x="487217" y="339785"/>
                        <a:pt x="490363" y="360016"/>
                        <a:pt x="483171" y="367209"/>
                      </a:cubicBezTo>
                      <a:cubicBezTo>
                        <a:pt x="460242" y="388789"/>
                        <a:pt x="416633" y="374852"/>
                        <a:pt x="381566" y="357768"/>
                      </a:cubicBezTo>
                      <a:cubicBezTo>
                        <a:pt x="389658" y="361814"/>
                        <a:pt x="411688" y="363612"/>
                        <a:pt x="417982" y="364062"/>
                      </a:cubicBezTo>
                      <a:cubicBezTo>
                        <a:pt x="456646" y="365860"/>
                        <a:pt x="480473" y="352822"/>
                        <a:pt x="479574" y="322251"/>
                      </a:cubicBezTo>
                      <a:close/>
                      <a:moveTo>
                        <a:pt x="293000" y="315057"/>
                      </a:moveTo>
                      <a:cubicBezTo>
                        <a:pt x="301541" y="332141"/>
                        <a:pt x="305138" y="350574"/>
                        <a:pt x="298395" y="357767"/>
                      </a:cubicBezTo>
                      <a:cubicBezTo>
                        <a:pt x="277264" y="380696"/>
                        <a:pt x="235903" y="374851"/>
                        <a:pt x="199487" y="360015"/>
                      </a:cubicBezTo>
                      <a:cubicBezTo>
                        <a:pt x="208029" y="363612"/>
                        <a:pt x="227811" y="361364"/>
                        <a:pt x="234554" y="361364"/>
                      </a:cubicBezTo>
                      <a:cubicBezTo>
                        <a:pt x="273218" y="360015"/>
                        <a:pt x="296147" y="345629"/>
                        <a:pt x="293000" y="315057"/>
                      </a:cubicBezTo>
                      <a:close/>
                      <a:moveTo>
                        <a:pt x="648617" y="294826"/>
                      </a:moveTo>
                      <a:cubicBezTo>
                        <a:pt x="652214" y="306066"/>
                        <a:pt x="654462" y="314158"/>
                        <a:pt x="656710" y="318654"/>
                      </a:cubicBezTo>
                      <a:cubicBezTo>
                        <a:pt x="659857" y="329894"/>
                        <a:pt x="661655" y="334839"/>
                        <a:pt x="662105" y="346528"/>
                      </a:cubicBezTo>
                      <a:cubicBezTo>
                        <a:pt x="661655" y="363163"/>
                        <a:pt x="653113" y="378449"/>
                        <a:pt x="637378" y="383844"/>
                      </a:cubicBezTo>
                      <a:cubicBezTo>
                        <a:pt x="605458" y="394633"/>
                        <a:pt x="565895" y="393734"/>
                        <a:pt x="543865" y="365860"/>
                      </a:cubicBezTo>
                      <a:cubicBezTo>
                        <a:pt x="529479" y="346978"/>
                        <a:pt x="520487" y="331692"/>
                        <a:pt x="520487" y="331692"/>
                      </a:cubicBezTo>
                      <a:cubicBezTo>
                        <a:pt x="531726" y="339784"/>
                        <a:pt x="541617" y="350574"/>
                        <a:pt x="547012" y="355070"/>
                      </a:cubicBezTo>
                      <a:cubicBezTo>
                        <a:pt x="566344" y="372154"/>
                        <a:pt x="584777" y="369007"/>
                        <a:pt x="609953" y="364511"/>
                      </a:cubicBezTo>
                      <a:cubicBezTo>
                        <a:pt x="635579" y="360016"/>
                        <a:pt x="637378" y="349226"/>
                        <a:pt x="645021" y="329444"/>
                      </a:cubicBezTo>
                      <a:cubicBezTo>
                        <a:pt x="648168" y="321352"/>
                        <a:pt x="647718" y="306965"/>
                        <a:pt x="648617" y="294826"/>
                      </a:cubicBezTo>
                      <a:close/>
                      <a:moveTo>
                        <a:pt x="93836" y="230537"/>
                      </a:moveTo>
                      <a:cubicBezTo>
                        <a:pt x="101928" y="228289"/>
                        <a:pt x="103727" y="237730"/>
                        <a:pt x="106424" y="243126"/>
                      </a:cubicBezTo>
                      <a:cubicBezTo>
                        <a:pt x="116764" y="262008"/>
                        <a:pt x="118113" y="266054"/>
                        <a:pt x="124407" y="278642"/>
                      </a:cubicBezTo>
                      <a:cubicBezTo>
                        <a:pt x="130252" y="291231"/>
                        <a:pt x="143739" y="302020"/>
                        <a:pt x="158126" y="316857"/>
                      </a:cubicBezTo>
                      <a:cubicBezTo>
                        <a:pt x="110470" y="308314"/>
                        <a:pt x="89340" y="286285"/>
                        <a:pt x="86643" y="249869"/>
                      </a:cubicBezTo>
                      <a:cubicBezTo>
                        <a:pt x="86193" y="242676"/>
                        <a:pt x="84395" y="232785"/>
                        <a:pt x="93836" y="230537"/>
                      </a:cubicBezTo>
                      <a:close/>
                      <a:moveTo>
                        <a:pt x="237096" y="101633"/>
                      </a:moveTo>
                      <a:cubicBezTo>
                        <a:pt x="238712" y="102828"/>
                        <a:pt x="240286" y="105441"/>
                        <a:pt x="241747" y="110049"/>
                      </a:cubicBezTo>
                      <a:cubicBezTo>
                        <a:pt x="257033" y="155007"/>
                        <a:pt x="267373" y="202663"/>
                        <a:pt x="292550" y="243125"/>
                      </a:cubicBezTo>
                      <a:cubicBezTo>
                        <a:pt x="293449" y="245373"/>
                        <a:pt x="260180" y="257961"/>
                        <a:pt x="260180" y="257961"/>
                      </a:cubicBezTo>
                      <a:cubicBezTo>
                        <a:pt x="210726" y="224692"/>
                        <a:pt x="195889" y="164448"/>
                        <a:pt x="223314" y="113646"/>
                      </a:cubicBezTo>
                      <a:cubicBezTo>
                        <a:pt x="227023" y="107239"/>
                        <a:pt x="232249" y="98051"/>
                        <a:pt x="237096" y="101633"/>
                      </a:cubicBezTo>
                      <a:close/>
                      <a:moveTo>
                        <a:pt x="392806" y="72733"/>
                      </a:moveTo>
                      <a:cubicBezTo>
                        <a:pt x="397302" y="70036"/>
                        <a:pt x="401348" y="74532"/>
                        <a:pt x="403147" y="79028"/>
                      </a:cubicBezTo>
                      <a:cubicBezTo>
                        <a:pt x="420680" y="114095"/>
                        <a:pt x="446306" y="149612"/>
                        <a:pt x="456646" y="189625"/>
                      </a:cubicBezTo>
                      <a:cubicBezTo>
                        <a:pt x="457096" y="190074"/>
                        <a:pt x="443159" y="195919"/>
                        <a:pt x="440911" y="197717"/>
                      </a:cubicBezTo>
                      <a:cubicBezTo>
                        <a:pt x="441361" y="197717"/>
                        <a:pt x="432818" y="208057"/>
                        <a:pt x="426974" y="212553"/>
                      </a:cubicBezTo>
                      <a:cubicBezTo>
                        <a:pt x="406743" y="174339"/>
                        <a:pt x="391907" y="135225"/>
                        <a:pt x="388759" y="89368"/>
                      </a:cubicBezTo>
                      <a:cubicBezTo>
                        <a:pt x="388310" y="83523"/>
                        <a:pt x="387411" y="75880"/>
                        <a:pt x="392806" y="72733"/>
                      </a:cubicBezTo>
                      <a:close/>
                      <a:moveTo>
                        <a:pt x="547012" y="43062"/>
                      </a:moveTo>
                      <a:cubicBezTo>
                        <a:pt x="580730" y="65991"/>
                        <a:pt x="598264" y="101058"/>
                        <a:pt x="617596" y="134777"/>
                      </a:cubicBezTo>
                      <a:cubicBezTo>
                        <a:pt x="654462" y="200415"/>
                        <a:pt x="690878" y="262008"/>
                        <a:pt x="726844" y="327646"/>
                      </a:cubicBezTo>
                      <a:cubicBezTo>
                        <a:pt x="747524" y="365410"/>
                        <a:pt x="770453" y="380246"/>
                        <a:pt x="801924" y="373503"/>
                      </a:cubicBezTo>
                      <a:cubicBezTo>
                        <a:pt x="822604" y="368557"/>
                        <a:pt x="849129" y="338436"/>
                        <a:pt x="849129" y="339784"/>
                      </a:cubicBezTo>
                      <a:cubicBezTo>
                        <a:pt x="849129" y="351923"/>
                        <a:pt x="849129" y="360015"/>
                        <a:pt x="843284" y="367209"/>
                      </a:cubicBezTo>
                      <a:cubicBezTo>
                        <a:pt x="837889" y="373503"/>
                        <a:pt x="781242" y="427902"/>
                        <a:pt x="730889" y="361814"/>
                      </a:cubicBezTo>
                      <a:cubicBezTo>
                        <a:pt x="721449" y="349675"/>
                        <a:pt x="682785" y="282239"/>
                        <a:pt x="662104" y="255713"/>
                      </a:cubicBezTo>
                      <a:cubicBezTo>
                        <a:pt x="646819" y="234583"/>
                        <a:pt x="607256" y="179285"/>
                        <a:pt x="547012" y="43062"/>
                      </a:cubicBezTo>
                      <a:close/>
                      <a:moveTo>
                        <a:pt x="181672" y="2318"/>
                      </a:moveTo>
                      <a:cubicBezTo>
                        <a:pt x="229946" y="-4483"/>
                        <a:pt x="280411" y="3498"/>
                        <a:pt x="316378" y="28674"/>
                      </a:cubicBezTo>
                      <a:cubicBezTo>
                        <a:pt x="306037" y="33620"/>
                        <a:pt x="290301" y="37217"/>
                        <a:pt x="280411" y="38116"/>
                      </a:cubicBezTo>
                      <a:cubicBezTo>
                        <a:pt x="249839" y="42162"/>
                        <a:pt x="218369" y="48906"/>
                        <a:pt x="190046" y="58796"/>
                      </a:cubicBezTo>
                      <a:cubicBezTo>
                        <a:pt x="116314" y="84423"/>
                        <a:pt x="70907" y="137473"/>
                        <a:pt x="64163" y="215700"/>
                      </a:cubicBezTo>
                      <a:cubicBezTo>
                        <a:pt x="61915" y="243574"/>
                        <a:pt x="56970" y="287183"/>
                        <a:pt x="60567" y="314608"/>
                      </a:cubicBezTo>
                      <a:cubicBezTo>
                        <a:pt x="45731" y="313259"/>
                        <a:pt x="24151" y="302020"/>
                        <a:pt x="20105" y="287633"/>
                      </a:cubicBezTo>
                      <a:cubicBezTo>
                        <a:pt x="20105" y="287633"/>
                        <a:pt x="-6871" y="221545"/>
                        <a:pt x="1672" y="179284"/>
                      </a:cubicBezTo>
                      <a:cubicBezTo>
                        <a:pt x="10663" y="135225"/>
                        <a:pt x="30445" y="97910"/>
                        <a:pt x="60117" y="64641"/>
                      </a:cubicBezTo>
                      <a:cubicBezTo>
                        <a:pt x="87317" y="30698"/>
                        <a:pt x="133399" y="9118"/>
                        <a:pt x="181672" y="2318"/>
                      </a:cubicBezTo>
                      <a:close/>
                    </a:path>
                  </a:pathLst>
                </a:custGeom>
                <a:solidFill>
                  <a:srgbClr val="EABB9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D68193D7-D57D-4B81-B129-583266BC6FDA}"/>
                    </a:ext>
                  </a:extLst>
                </p:cNvPr>
                <p:cNvSpPr/>
                <p:nvPr/>
              </p:nvSpPr>
              <p:spPr>
                <a:xfrm>
                  <a:off x="8368917" y="5675344"/>
                  <a:ext cx="791411" cy="377232"/>
                </a:xfrm>
                <a:custGeom>
                  <a:avLst/>
                  <a:gdLst>
                    <a:gd name="connsiteX0" fmla="*/ 609299 w 1191746"/>
                    <a:gd name="connsiteY0" fmla="*/ 543861 h 568055"/>
                    <a:gd name="connsiteX1" fmla="*/ 413647 w 1191746"/>
                    <a:gd name="connsiteY1" fmla="*/ 453820 h 568055"/>
                    <a:gd name="connsiteX2" fmla="*/ 368288 w 1191746"/>
                    <a:gd name="connsiteY2" fmla="*/ 385444 h 568055"/>
                    <a:gd name="connsiteX3" fmla="*/ 261999 w 1191746"/>
                    <a:gd name="connsiteY3" fmla="*/ 161357 h 568055"/>
                    <a:gd name="connsiteX4" fmla="*/ 249813 w 1191746"/>
                    <a:gd name="connsiteY4" fmla="*/ 264938 h 568055"/>
                    <a:gd name="connsiteX5" fmla="*/ 324283 w 1191746"/>
                    <a:gd name="connsiteY5" fmla="*/ 390183 h 568055"/>
                    <a:gd name="connsiteX6" fmla="*/ 356102 w 1191746"/>
                    <a:gd name="connsiteY6" fmla="*/ 456528 h 568055"/>
                    <a:gd name="connsiteX7" fmla="*/ 205131 w 1191746"/>
                    <a:gd name="connsiteY7" fmla="*/ 517458 h 568055"/>
                    <a:gd name="connsiteX8" fmla="*/ 66346 w 1191746"/>
                    <a:gd name="connsiteY8" fmla="*/ 455174 h 568055"/>
                    <a:gd name="connsiteX9" fmla="*/ 0 w 1191746"/>
                    <a:gd name="connsiteY9" fmla="*/ 453820 h 568055"/>
                    <a:gd name="connsiteX10" fmla="*/ 6093 w 1191746"/>
                    <a:gd name="connsiteY10" fmla="*/ 293371 h 568055"/>
                    <a:gd name="connsiteX11" fmla="*/ 202423 w 1191746"/>
                    <a:gd name="connsiteY11" fmla="*/ 55745 h 568055"/>
                    <a:gd name="connsiteX12" fmla="*/ 375734 w 1191746"/>
                    <a:gd name="connsiteY12" fmla="*/ 21218 h 568055"/>
                    <a:gd name="connsiteX13" fmla="*/ 565294 w 1191746"/>
                    <a:gd name="connsiteY13" fmla="*/ 20541 h 568055"/>
                    <a:gd name="connsiteX14" fmla="*/ 609976 w 1191746"/>
                    <a:gd name="connsiteY14" fmla="*/ 11063 h 568055"/>
                    <a:gd name="connsiteX15" fmla="*/ 1101478 w 1191746"/>
                    <a:gd name="connsiteY15" fmla="*/ 287279 h 568055"/>
                    <a:gd name="connsiteX16" fmla="*/ 1156314 w 1191746"/>
                    <a:gd name="connsiteY16" fmla="*/ 392890 h 568055"/>
                    <a:gd name="connsiteX17" fmla="*/ 1191518 w 1191746"/>
                    <a:gd name="connsiteY17" fmla="*/ 503241 h 568055"/>
                    <a:gd name="connsiteX18" fmla="*/ 1173916 w 1191746"/>
                    <a:gd name="connsiteY18" fmla="*/ 540476 h 568055"/>
                    <a:gd name="connsiteX19" fmla="*/ 1006698 w 1191746"/>
                    <a:gd name="connsiteY19" fmla="*/ 512719 h 568055"/>
                    <a:gd name="connsiteX20" fmla="*/ 890254 w 1191746"/>
                    <a:gd name="connsiteY20" fmla="*/ 303526 h 568055"/>
                    <a:gd name="connsiteX21" fmla="*/ 762978 w 1191746"/>
                    <a:gd name="connsiteY21" fmla="*/ 76055 h 568055"/>
                    <a:gd name="connsiteX22" fmla="*/ 844218 w 1191746"/>
                    <a:gd name="connsiteY22" fmla="*/ 277124 h 568055"/>
                    <a:gd name="connsiteX23" fmla="*/ 907179 w 1191746"/>
                    <a:gd name="connsiteY23" fmla="*/ 489701 h 568055"/>
                    <a:gd name="connsiteX24" fmla="*/ 752823 w 1191746"/>
                    <a:gd name="connsiteY24" fmla="*/ 547246 h 568055"/>
                    <a:gd name="connsiteX25" fmla="*/ 694601 w 1191746"/>
                    <a:gd name="connsiteY25" fmla="*/ 470745 h 568055"/>
                    <a:gd name="connsiteX26" fmla="*/ 511812 w 1191746"/>
                    <a:gd name="connsiteY26" fmla="*/ 108551 h 568055"/>
                    <a:gd name="connsiteX27" fmla="*/ 648565 w 1191746"/>
                    <a:gd name="connsiteY27" fmla="*/ 500533 h 568055"/>
                    <a:gd name="connsiteX28" fmla="*/ 609299 w 1191746"/>
                    <a:gd name="connsiteY28" fmla="*/ 543861 h 568055"/>
                    <a:gd name="connsiteX29" fmla="*/ 609299 w 1191746"/>
                    <a:gd name="connsiteY29" fmla="*/ 543861 h 56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91746" h="568055">
                      <a:moveTo>
                        <a:pt x="609299" y="543861"/>
                      </a:moveTo>
                      <a:cubicBezTo>
                        <a:pt x="557847" y="547246"/>
                        <a:pt x="470514" y="526259"/>
                        <a:pt x="413647" y="453820"/>
                      </a:cubicBezTo>
                      <a:cubicBezTo>
                        <a:pt x="396722" y="432156"/>
                        <a:pt x="383859" y="407108"/>
                        <a:pt x="368288" y="385444"/>
                      </a:cubicBezTo>
                      <a:cubicBezTo>
                        <a:pt x="360164" y="375965"/>
                        <a:pt x="278247" y="233119"/>
                        <a:pt x="261999" y="161357"/>
                      </a:cubicBezTo>
                      <a:cubicBezTo>
                        <a:pt x="231534" y="193853"/>
                        <a:pt x="232211" y="223641"/>
                        <a:pt x="249813" y="264938"/>
                      </a:cubicBezTo>
                      <a:cubicBezTo>
                        <a:pt x="264707" y="298788"/>
                        <a:pt x="320220" y="380028"/>
                        <a:pt x="324283" y="390183"/>
                      </a:cubicBezTo>
                      <a:cubicBezTo>
                        <a:pt x="333084" y="410493"/>
                        <a:pt x="347300" y="434188"/>
                        <a:pt x="356102" y="456528"/>
                      </a:cubicBezTo>
                      <a:cubicBezTo>
                        <a:pt x="377089" y="510688"/>
                        <a:pt x="361518" y="574326"/>
                        <a:pt x="205131" y="517458"/>
                      </a:cubicBezTo>
                      <a:cubicBezTo>
                        <a:pt x="205131" y="517458"/>
                        <a:pt x="134723" y="472776"/>
                        <a:pt x="66346" y="455174"/>
                      </a:cubicBezTo>
                      <a:cubicBezTo>
                        <a:pt x="54160" y="451789"/>
                        <a:pt x="12863" y="456528"/>
                        <a:pt x="0" y="453820"/>
                      </a:cubicBezTo>
                      <a:cubicBezTo>
                        <a:pt x="5416" y="400338"/>
                        <a:pt x="0" y="347531"/>
                        <a:pt x="6093" y="293371"/>
                      </a:cubicBezTo>
                      <a:cubicBezTo>
                        <a:pt x="18956" y="184375"/>
                        <a:pt x="95457" y="86887"/>
                        <a:pt x="202423" y="55745"/>
                      </a:cubicBezTo>
                      <a:cubicBezTo>
                        <a:pt x="258614" y="38820"/>
                        <a:pt x="318190" y="37466"/>
                        <a:pt x="375734" y="21218"/>
                      </a:cubicBezTo>
                      <a:cubicBezTo>
                        <a:pt x="438695" y="38820"/>
                        <a:pt x="502333" y="48975"/>
                        <a:pt x="565294" y="20541"/>
                      </a:cubicBezTo>
                      <a:cubicBezTo>
                        <a:pt x="580865" y="17156"/>
                        <a:pt x="595082" y="14448"/>
                        <a:pt x="609976" y="11063"/>
                      </a:cubicBezTo>
                      <a:cubicBezTo>
                        <a:pt x="849634" y="-42420"/>
                        <a:pt x="1012791" y="105843"/>
                        <a:pt x="1101478" y="287279"/>
                      </a:cubicBezTo>
                      <a:cubicBezTo>
                        <a:pt x="1118402" y="322483"/>
                        <a:pt x="1138712" y="357686"/>
                        <a:pt x="1156314" y="392890"/>
                      </a:cubicBezTo>
                      <a:cubicBezTo>
                        <a:pt x="1182041" y="444343"/>
                        <a:pt x="1193549" y="461268"/>
                        <a:pt x="1191518" y="503241"/>
                      </a:cubicBezTo>
                      <a:cubicBezTo>
                        <a:pt x="1190841" y="518135"/>
                        <a:pt x="1183394" y="529644"/>
                        <a:pt x="1173916" y="540476"/>
                      </a:cubicBezTo>
                      <a:cubicBezTo>
                        <a:pt x="1133297" y="585835"/>
                        <a:pt x="1048672" y="574326"/>
                        <a:pt x="1006698" y="512719"/>
                      </a:cubicBezTo>
                      <a:cubicBezTo>
                        <a:pt x="962016" y="446373"/>
                        <a:pt x="928843" y="373258"/>
                        <a:pt x="890254" y="303526"/>
                      </a:cubicBezTo>
                      <a:cubicBezTo>
                        <a:pt x="849634" y="231088"/>
                        <a:pt x="823231" y="143755"/>
                        <a:pt x="762978" y="76055"/>
                      </a:cubicBezTo>
                      <a:cubicBezTo>
                        <a:pt x="795474" y="149848"/>
                        <a:pt x="822554" y="212809"/>
                        <a:pt x="844218" y="277124"/>
                      </a:cubicBezTo>
                      <a:cubicBezTo>
                        <a:pt x="860466" y="325868"/>
                        <a:pt x="898378" y="436895"/>
                        <a:pt x="907179" y="489701"/>
                      </a:cubicBezTo>
                      <a:cubicBezTo>
                        <a:pt x="918688" y="557401"/>
                        <a:pt x="784642" y="575003"/>
                        <a:pt x="752823" y="547246"/>
                      </a:cubicBezTo>
                      <a:cubicBezTo>
                        <a:pt x="740637" y="537091"/>
                        <a:pt x="712880" y="510011"/>
                        <a:pt x="694601" y="470745"/>
                      </a:cubicBezTo>
                      <a:cubicBezTo>
                        <a:pt x="662782" y="403045"/>
                        <a:pt x="575449" y="179636"/>
                        <a:pt x="511812" y="108551"/>
                      </a:cubicBezTo>
                      <a:cubicBezTo>
                        <a:pt x="496917" y="216194"/>
                        <a:pt x="638410" y="430125"/>
                        <a:pt x="648565" y="500533"/>
                      </a:cubicBezTo>
                      <a:cubicBezTo>
                        <a:pt x="650596" y="524228"/>
                        <a:pt x="638410" y="543861"/>
                        <a:pt x="609299" y="543861"/>
                      </a:cubicBezTo>
                      <a:lnTo>
                        <a:pt x="609299" y="543861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72921CE1-9F37-4F61-8099-F2DBF42ED380}"/>
                    </a:ext>
                  </a:extLst>
                </p:cNvPr>
                <p:cNvSpPr/>
                <p:nvPr/>
              </p:nvSpPr>
              <p:spPr>
                <a:xfrm>
                  <a:off x="9434420" y="5703425"/>
                  <a:ext cx="1066109" cy="446195"/>
                </a:xfrm>
                <a:custGeom>
                  <a:avLst/>
                  <a:gdLst>
                    <a:gd name="connsiteX0" fmla="*/ 1596364 w 1605399"/>
                    <a:gd name="connsiteY0" fmla="*/ 404763 h 671903"/>
                    <a:gd name="connsiteX1" fmla="*/ 1362799 w 1605399"/>
                    <a:gd name="connsiteY1" fmla="*/ 121778 h 671903"/>
                    <a:gd name="connsiteX2" fmla="*/ 1362799 w 1605399"/>
                    <a:gd name="connsiteY2" fmla="*/ 121778 h 671903"/>
                    <a:gd name="connsiteX3" fmla="*/ 1234169 w 1605399"/>
                    <a:gd name="connsiteY3" fmla="*/ 77096 h 671903"/>
                    <a:gd name="connsiteX4" fmla="*/ 819846 w 1605399"/>
                    <a:gd name="connsiteY4" fmla="*/ 21582 h 671903"/>
                    <a:gd name="connsiteX5" fmla="*/ 702725 w 1605399"/>
                    <a:gd name="connsiteY5" fmla="*/ 6688 h 671903"/>
                    <a:gd name="connsiteX6" fmla="*/ 590343 w 1605399"/>
                    <a:gd name="connsiteY6" fmla="*/ 6011 h 671903"/>
                    <a:gd name="connsiteX7" fmla="*/ 414323 w 1605399"/>
                    <a:gd name="connsiteY7" fmla="*/ 76419 h 671903"/>
                    <a:gd name="connsiteX8" fmla="*/ 238304 w 1605399"/>
                    <a:gd name="connsiteY8" fmla="*/ 189478 h 671903"/>
                    <a:gd name="connsiteX9" fmla="*/ 114413 w 1605399"/>
                    <a:gd name="connsiteY9" fmla="*/ 333002 h 671903"/>
                    <a:gd name="connsiteX10" fmla="*/ 90041 w 1605399"/>
                    <a:gd name="connsiteY10" fmla="*/ 358051 h 671903"/>
                    <a:gd name="connsiteX11" fmla="*/ 5416 w 1605399"/>
                    <a:gd name="connsiteY11" fmla="*/ 483295 h 671903"/>
                    <a:gd name="connsiteX12" fmla="*/ 0 w 1605399"/>
                    <a:gd name="connsiteY12" fmla="*/ 515114 h 671903"/>
                    <a:gd name="connsiteX13" fmla="*/ 4739 w 1605399"/>
                    <a:gd name="connsiteY13" fmla="*/ 527300 h 671903"/>
                    <a:gd name="connsiteX14" fmla="*/ 133369 w 1605399"/>
                    <a:gd name="connsiteY14" fmla="*/ 546256 h 671903"/>
                    <a:gd name="connsiteX15" fmla="*/ 235596 w 1605399"/>
                    <a:gd name="connsiteY15" fmla="*/ 563858 h 671903"/>
                    <a:gd name="connsiteX16" fmla="*/ 289756 w 1605399"/>
                    <a:gd name="connsiteY16" fmla="*/ 573336 h 671903"/>
                    <a:gd name="connsiteX17" fmla="*/ 336469 w 1605399"/>
                    <a:gd name="connsiteY17" fmla="*/ 563858 h 671903"/>
                    <a:gd name="connsiteX18" fmla="*/ 374380 w 1605399"/>
                    <a:gd name="connsiteY18" fmla="*/ 525269 h 671903"/>
                    <a:gd name="connsiteX19" fmla="*/ 587635 w 1605399"/>
                    <a:gd name="connsiteY19" fmla="*/ 282904 h 671903"/>
                    <a:gd name="connsiteX20" fmla="*/ 611330 w 1605399"/>
                    <a:gd name="connsiteY20" fmla="*/ 274779 h 671903"/>
                    <a:gd name="connsiteX21" fmla="*/ 441403 w 1605399"/>
                    <a:gd name="connsiteY21" fmla="*/ 522561 h 671903"/>
                    <a:gd name="connsiteX22" fmla="*/ 441403 w 1605399"/>
                    <a:gd name="connsiteY22" fmla="*/ 523238 h 671903"/>
                    <a:gd name="connsiteX23" fmla="*/ 440727 w 1605399"/>
                    <a:gd name="connsiteY23" fmla="*/ 566566 h 671903"/>
                    <a:gd name="connsiteX24" fmla="*/ 489470 w 1605399"/>
                    <a:gd name="connsiteY24" fmla="*/ 599062 h 671903"/>
                    <a:gd name="connsiteX25" fmla="*/ 635702 w 1605399"/>
                    <a:gd name="connsiteY25" fmla="*/ 512406 h 671903"/>
                    <a:gd name="connsiteX26" fmla="*/ 676999 w 1605399"/>
                    <a:gd name="connsiteY26" fmla="*/ 463662 h 671903"/>
                    <a:gd name="connsiteX27" fmla="*/ 802921 w 1605399"/>
                    <a:gd name="connsiteY27" fmla="*/ 361436 h 671903"/>
                    <a:gd name="connsiteX28" fmla="*/ 1076429 w 1605399"/>
                    <a:gd name="connsiteY28" fmla="*/ 263271 h 671903"/>
                    <a:gd name="connsiteX29" fmla="*/ 1150899 w 1605399"/>
                    <a:gd name="connsiteY29" fmla="*/ 262594 h 671903"/>
                    <a:gd name="connsiteX30" fmla="*/ 1077106 w 1605399"/>
                    <a:gd name="connsiteY30" fmla="*/ 288319 h 671903"/>
                    <a:gd name="connsiteX31" fmla="*/ 815784 w 1605399"/>
                    <a:gd name="connsiteY31" fmla="*/ 407471 h 671903"/>
                    <a:gd name="connsiteX32" fmla="*/ 664136 w 1605399"/>
                    <a:gd name="connsiteY32" fmla="*/ 517145 h 671903"/>
                    <a:gd name="connsiteX33" fmla="*/ 664813 w 1605399"/>
                    <a:gd name="connsiteY33" fmla="*/ 577398 h 671903"/>
                    <a:gd name="connsiteX34" fmla="*/ 950506 w 1605399"/>
                    <a:gd name="connsiteY34" fmla="*/ 550318 h 671903"/>
                    <a:gd name="connsiteX35" fmla="*/ 1096061 w 1605399"/>
                    <a:gd name="connsiteY35" fmla="*/ 519853 h 671903"/>
                    <a:gd name="connsiteX36" fmla="*/ 1184071 w 1605399"/>
                    <a:gd name="connsiteY36" fmla="*/ 553026 h 671903"/>
                    <a:gd name="connsiteX37" fmla="*/ 1328949 w 1605399"/>
                    <a:gd name="connsiteY37" fmla="*/ 643067 h 671903"/>
                    <a:gd name="connsiteX38" fmla="*/ 1417636 w 1605399"/>
                    <a:gd name="connsiteY38" fmla="*/ 671501 h 671903"/>
                    <a:gd name="connsiteX39" fmla="*/ 1569284 w 1605399"/>
                    <a:gd name="connsiteY39" fmla="*/ 662023 h 671903"/>
                    <a:gd name="connsiteX40" fmla="*/ 1596364 w 1605399"/>
                    <a:gd name="connsiteY40" fmla="*/ 404763 h 671903"/>
                    <a:gd name="connsiteX41" fmla="*/ 1596364 w 1605399"/>
                    <a:gd name="connsiteY41" fmla="*/ 404763 h 671903"/>
                    <a:gd name="connsiteX42" fmla="*/ 248459 w 1605399"/>
                    <a:gd name="connsiteY42" fmla="*/ 388516 h 671903"/>
                    <a:gd name="connsiteX43" fmla="*/ 248459 w 1605399"/>
                    <a:gd name="connsiteY43" fmla="*/ 388516 h 671903"/>
                    <a:gd name="connsiteX44" fmla="*/ 248459 w 1605399"/>
                    <a:gd name="connsiteY44" fmla="*/ 388516 h 671903"/>
                    <a:gd name="connsiteX45" fmla="*/ 248459 w 1605399"/>
                    <a:gd name="connsiteY45" fmla="*/ 388516 h 671903"/>
                    <a:gd name="connsiteX46" fmla="*/ 248459 w 1605399"/>
                    <a:gd name="connsiteY46" fmla="*/ 388516 h 671903"/>
                    <a:gd name="connsiteX47" fmla="*/ 249136 w 1605399"/>
                    <a:gd name="connsiteY47" fmla="*/ 387838 h 671903"/>
                    <a:gd name="connsiteX48" fmla="*/ 249136 w 1605399"/>
                    <a:gd name="connsiteY48" fmla="*/ 387838 h 671903"/>
                    <a:gd name="connsiteX49" fmla="*/ 249812 w 1605399"/>
                    <a:gd name="connsiteY49" fmla="*/ 385807 h 671903"/>
                    <a:gd name="connsiteX50" fmla="*/ 249136 w 1605399"/>
                    <a:gd name="connsiteY50" fmla="*/ 387838 h 671903"/>
                    <a:gd name="connsiteX51" fmla="*/ 249136 w 1605399"/>
                    <a:gd name="connsiteY51" fmla="*/ 387838 h 671903"/>
                    <a:gd name="connsiteX52" fmla="*/ 249136 w 1605399"/>
                    <a:gd name="connsiteY52" fmla="*/ 387838 h 67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605399" h="671903">
                      <a:moveTo>
                        <a:pt x="1596364" y="404763"/>
                      </a:moveTo>
                      <a:cubicBezTo>
                        <a:pt x="1566575" y="271394"/>
                        <a:pt x="1495491" y="171199"/>
                        <a:pt x="1362799" y="121778"/>
                      </a:cubicBezTo>
                      <a:lnTo>
                        <a:pt x="1362799" y="121778"/>
                      </a:lnTo>
                      <a:cubicBezTo>
                        <a:pt x="1309316" y="95375"/>
                        <a:pt x="1279529" y="83189"/>
                        <a:pt x="1234169" y="77096"/>
                      </a:cubicBezTo>
                      <a:cubicBezTo>
                        <a:pt x="1096739" y="57463"/>
                        <a:pt x="957954" y="40538"/>
                        <a:pt x="819846" y="21582"/>
                      </a:cubicBezTo>
                      <a:cubicBezTo>
                        <a:pt x="781257" y="16166"/>
                        <a:pt x="741314" y="10750"/>
                        <a:pt x="702725" y="6688"/>
                      </a:cubicBezTo>
                      <a:cubicBezTo>
                        <a:pt x="666167" y="-2790"/>
                        <a:pt x="628255" y="-1436"/>
                        <a:pt x="590343" y="6011"/>
                      </a:cubicBezTo>
                      <a:cubicBezTo>
                        <a:pt x="530090" y="27675"/>
                        <a:pt x="477285" y="71003"/>
                        <a:pt x="414323" y="76419"/>
                      </a:cubicBezTo>
                      <a:cubicBezTo>
                        <a:pt x="331730" y="83866"/>
                        <a:pt x="286371" y="136672"/>
                        <a:pt x="238304" y="189478"/>
                      </a:cubicBezTo>
                      <a:cubicBezTo>
                        <a:pt x="194976" y="235514"/>
                        <a:pt x="155710" y="284934"/>
                        <a:pt x="114413" y="333002"/>
                      </a:cubicBezTo>
                      <a:cubicBezTo>
                        <a:pt x="108320" y="340448"/>
                        <a:pt x="97488" y="350603"/>
                        <a:pt x="90041" y="358051"/>
                      </a:cubicBezTo>
                      <a:cubicBezTo>
                        <a:pt x="50775" y="391901"/>
                        <a:pt x="25049" y="436582"/>
                        <a:pt x="5416" y="483295"/>
                      </a:cubicBezTo>
                      <a:cubicBezTo>
                        <a:pt x="2708" y="494127"/>
                        <a:pt x="0" y="504959"/>
                        <a:pt x="0" y="515114"/>
                      </a:cubicBezTo>
                      <a:cubicBezTo>
                        <a:pt x="677" y="519853"/>
                        <a:pt x="2031" y="523915"/>
                        <a:pt x="4739" y="527300"/>
                      </a:cubicBezTo>
                      <a:cubicBezTo>
                        <a:pt x="45359" y="570628"/>
                        <a:pt x="94780" y="560473"/>
                        <a:pt x="133369" y="546256"/>
                      </a:cubicBezTo>
                      <a:cubicBezTo>
                        <a:pt x="201069" y="513083"/>
                        <a:pt x="228826" y="563181"/>
                        <a:pt x="235596" y="563858"/>
                      </a:cubicBezTo>
                      <a:cubicBezTo>
                        <a:pt x="251844" y="560473"/>
                        <a:pt x="273507" y="567243"/>
                        <a:pt x="289756" y="573336"/>
                      </a:cubicBezTo>
                      <a:cubicBezTo>
                        <a:pt x="303972" y="574013"/>
                        <a:pt x="322929" y="570628"/>
                        <a:pt x="336469" y="563858"/>
                      </a:cubicBezTo>
                      <a:cubicBezTo>
                        <a:pt x="353394" y="552349"/>
                        <a:pt x="377089" y="527300"/>
                        <a:pt x="374380" y="525269"/>
                      </a:cubicBezTo>
                      <a:cubicBezTo>
                        <a:pt x="446142" y="437259"/>
                        <a:pt x="511135" y="359404"/>
                        <a:pt x="587635" y="282904"/>
                      </a:cubicBezTo>
                      <a:cubicBezTo>
                        <a:pt x="593728" y="276811"/>
                        <a:pt x="603883" y="273426"/>
                        <a:pt x="611330" y="274779"/>
                      </a:cubicBezTo>
                      <a:cubicBezTo>
                        <a:pt x="550400" y="353988"/>
                        <a:pt x="477285" y="427104"/>
                        <a:pt x="441403" y="522561"/>
                      </a:cubicBezTo>
                      <a:lnTo>
                        <a:pt x="441403" y="523238"/>
                      </a:lnTo>
                      <a:cubicBezTo>
                        <a:pt x="433280" y="552349"/>
                        <a:pt x="438695" y="560473"/>
                        <a:pt x="440727" y="566566"/>
                      </a:cubicBezTo>
                      <a:cubicBezTo>
                        <a:pt x="446142" y="580783"/>
                        <a:pt x="469837" y="597031"/>
                        <a:pt x="489470" y="599062"/>
                      </a:cubicBezTo>
                      <a:cubicBezTo>
                        <a:pt x="560555" y="606509"/>
                        <a:pt x="618100" y="530008"/>
                        <a:pt x="635702" y="512406"/>
                      </a:cubicBezTo>
                      <a:cubicBezTo>
                        <a:pt x="635702" y="512406"/>
                        <a:pt x="669552" y="471109"/>
                        <a:pt x="676999" y="463662"/>
                      </a:cubicBezTo>
                      <a:cubicBezTo>
                        <a:pt x="726420" y="411533"/>
                        <a:pt x="748761" y="395286"/>
                        <a:pt x="802921" y="361436"/>
                      </a:cubicBezTo>
                      <a:cubicBezTo>
                        <a:pt x="885515" y="301183"/>
                        <a:pt x="955923" y="265302"/>
                        <a:pt x="1076429" y="263271"/>
                      </a:cubicBezTo>
                      <a:cubicBezTo>
                        <a:pt x="1103509" y="262594"/>
                        <a:pt x="1129234" y="263948"/>
                        <a:pt x="1150899" y="262594"/>
                      </a:cubicBezTo>
                      <a:cubicBezTo>
                        <a:pt x="1131942" y="270041"/>
                        <a:pt x="1109601" y="277488"/>
                        <a:pt x="1077106" y="288319"/>
                      </a:cubicBezTo>
                      <a:cubicBezTo>
                        <a:pt x="984356" y="316077"/>
                        <a:pt x="903794" y="369559"/>
                        <a:pt x="815784" y="407471"/>
                      </a:cubicBezTo>
                      <a:cubicBezTo>
                        <a:pt x="762978" y="440644"/>
                        <a:pt x="703402" y="464339"/>
                        <a:pt x="664136" y="517145"/>
                      </a:cubicBezTo>
                      <a:cubicBezTo>
                        <a:pt x="653981" y="538809"/>
                        <a:pt x="653304" y="558442"/>
                        <a:pt x="664813" y="577398"/>
                      </a:cubicBezTo>
                      <a:cubicBezTo>
                        <a:pt x="683092" y="599739"/>
                        <a:pt x="804275" y="599062"/>
                        <a:pt x="950506" y="550318"/>
                      </a:cubicBezTo>
                      <a:cubicBezTo>
                        <a:pt x="989096" y="537455"/>
                        <a:pt x="1056796" y="525269"/>
                        <a:pt x="1096061" y="519853"/>
                      </a:cubicBezTo>
                      <a:cubicBezTo>
                        <a:pt x="1117726" y="516468"/>
                        <a:pt x="1165116" y="536101"/>
                        <a:pt x="1184071" y="553026"/>
                      </a:cubicBezTo>
                      <a:cubicBezTo>
                        <a:pt x="1207089" y="573336"/>
                        <a:pt x="1320825" y="641036"/>
                        <a:pt x="1328949" y="643067"/>
                      </a:cubicBezTo>
                      <a:cubicBezTo>
                        <a:pt x="1358737" y="651868"/>
                        <a:pt x="1385817" y="669470"/>
                        <a:pt x="1417636" y="671501"/>
                      </a:cubicBezTo>
                      <a:cubicBezTo>
                        <a:pt x="1467734" y="671501"/>
                        <a:pt x="1519186" y="674886"/>
                        <a:pt x="1569284" y="662023"/>
                      </a:cubicBezTo>
                      <a:cubicBezTo>
                        <a:pt x="1599072" y="580106"/>
                        <a:pt x="1617350" y="494804"/>
                        <a:pt x="1596364" y="404763"/>
                      </a:cubicBezTo>
                      <a:lnTo>
                        <a:pt x="1596364" y="404763"/>
                      </a:lnTo>
                      <a:close/>
                      <a:moveTo>
                        <a:pt x="248459" y="388516"/>
                      </a:moveTo>
                      <a:cubicBezTo>
                        <a:pt x="248459" y="388516"/>
                        <a:pt x="249136" y="387838"/>
                        <a:pt x="248459" y="388516"/>
                      </a:cubicBezTo>
                      <a:cubicBezTo>
                        <a:pt x="249136" y="387838"/>
                        <a:pt x="249136" y="387838"/>
                        <a:pt x="248459" y="388516"/>
                      </a:cubicBezTo>
                      <a:cubicBezTo>
                        <a:pt x="249136" y="387838"/>
                        <a:pt x="249136" y="387838"/>
                        <a:pt x="248459" y="388516"/>
                      </a:cubicBezTo>
                      <a:lnTo>
                        <a:pt x="248459" y="388516"/>
                      </a:lnTo>
                      <a:close/>
                      <a:moveTo>
                        <a:pt x="249136" y="387838"/>
                      </a:moveTo>
                      <a:lnTo>
                        <a:pt x="249136" y="387838"/>
                      </a:lnTo>
                      <a:cubicBezTo>
                        <a:pt x="249136" y="387162"/>
                        <a:pt x="249812" y="387162"/>
                        <a:pt x="249812" y="385807"/>
                      </a:cubicBezTo>
                      <a:lnTo>
                        <a:pt x="249136" y="387838"/>
                      </a:lnTo>
                      <a:lnTo>
                        <a:pt x="249136" y="387838"/>
                      </a:lnTo>
                      <a:lnTo>
                        <a:pt x="249136" y="387838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93F9705B-C2D1-43DB-8736-8BBF306AEE8F}"/>
                    </a:ext>
                  </a:extLst>
                </p:cNvPr>
                <p:cNvSpPr/>
                <p:nvPr/>
              </p:nvSpPr>
              <p:spPr>
                <a:xfrm>
                  <a:off x="9478029" y="5760016"/>
                  <a:ext cx="1021895" cy="390626"/>
                </a:xfrm>
                <a:custGeom>
                  <a:avLst/>
                  <a:gdLst>
                    <a:gd name="connsiteX0" fmla="*/ 651532 w 1021895"/>
                    <a:gd name="connsiteY0" fmla="*/ 87922 h 390626"/>
                    <a:gd name="connsiteX1" fmla="*/ 714382 w 1021895"/>
                    <a:gd name="connsiteY1" fmla="*/ 107001 h 390626"/>
                    <a:gd name="connsiteX2" fmla="*/ 714831 w 1021895"/>
                    <a:gd name="connsiteY2" fmla="*/ 117791 h 390626"/>
                    <a:gd name="connsiteX3" fmla="*/ 670323 w 1021895"/>
                    <a:gd name="connsiteY3" fmla="*/ 118240 h 390626"/>
                    <a:gd name="connsiteX4" fmla="*/ 481949 w 1021895"/>
                    <a:gd name="connsiteY4" fmla="*/ 191971 h 390626"/>
                    <a:gd name="connsiteX5" fmla="*/ 385740 w 1021895"/>
                    <a:gd name="connsiteY5" fmla="*/ 277841 h 390626"/>
                    <a:gd name="connsiteX6" fmla="*/ 371802 w 1021895"/>
                    <a:gd name="connsiteY6" fmla="*/ 294925 h 390626"/>
                    <a:gd name="connsiteX7" fmla="*/ 321000 w 1021895"/>
                    <a:gd name="connsiteY7" fmla="*/ 337635 h 390626"/>
                    <a:gd name="connsiteX8" fmla="*/ 277841 w 1021895"/>
                    <a:gd name="connsiteY8" fmla="*/ 345727 h 390626"/>
                    <a:gd name="connsiteX9" fmla="*/ 246370 w 1021895"/>
                    <a:gd name="connsiteY9" fmla="*/ 309761 h 390626"/>
                    <a:gd name="connsiteX10" fmla="*/ 268399 w 1021895"/>
                    <a:gd name="connsiteY10" fmla="*/ 318753 h 390626"/>
                    <a:gd name="connsiteX11" fmla="*/ 351121 w 1021895"/>
                    <a:gd name="connsiteY11" fmla="*/ 284135 h 390626"/>
                    <a:gd name="connsiteX12" fmla="*/ 552983 w 1021895"/>
                    <a:gd name="connsiteY12" fmla="*/ 109249 h 390626"/>
                    <a:gd name="connsiteX13" fmla="*/ 613227 w 1021895"/>
                    <a:gd name="connsiteY13" fmla="*/ 89173 h 390626"/>
                    <a:gd name="connsiteX14" fmla="*/ 651532 w 1021895"/>
                    <a:gd name="connsiteY14" fmla="*/ 87922 h 390626"/>
                    <a:gd name="connsiteX15" fmla="*/ 854201 w 1021895"/>
                    <a:gd name="connsiteY15" fmla="*/ 19783 h 390626"/>
                    <a:gd name="connsiteX16" fmla="*/ 1017398 w 1021895"/>
                    <a:gd name="connsiteY16" fmla="*/ 217149 h 390626"/>
                    <a:gd name="connsiteX17" fmla="*/ 998066 w 1021895"/>
                    <a:gd name="connsiteY17" fmla="*/ 383043 h 390626"/>
                    <a:gd name="connsiteX18" fmla="*/ 763836 w 1021895"/>
                    <a:gd name="connsiteY18" fmla="*/ 328644 h 390626"/>
                    <a:gd name="connsiteX19" fmla="*/ 684710 w 1021895"/>
                    <a:gd name="connsiteY19" fmla="*/ 293577 h 390626"/>
                    <a:gd name="connsiteX20" fmla="*/ 585802 w 1021895"/>
                    <a:gd name="connsiteY20" fmla="*/ 312909 h 390626"/>
                    <a:gd name="connsiteX21" fmla="*/ 500831 w 1021895"/>
                    <a:gd name="connsiteY21" fmla="*/ 334938 h 390626"/>
                    <a:gd name="connsiteX22" fmla="*/ 403723 w 1021895"/>
                    <a:gd name="connsiteY22" fmla="*/ 331341 h 390626"/>
                    <a:gd name="connsiteX23" fmla="*/ 392033 w 1021895"/>
                    <a:gd name="connsiteY23" fmla="*/ 309762 h 390626"/>
                    <a:gd name="connsiteX24" fmla="*/ 646945 w 1021895"/>
                    <a:gd name="connsiteY24" fmla="*/ 266603 h 390626"/>
                    <a:gd name="connsiteX25" fmla="*/ 798902 w 1021895"/>
                    <a:gd name="connsiteY25" fmla="*/ 293127 h 390626"/>
                    <a:gd name="connsiteX26" fmla="*/ 866790 w 1021895"/>
                    <a:gd name="connsiteY26" fmla="*/ 346627 h 390626"/>
                    <a:gd name="connsiteX27" fmla="*/ 961650 w 1021895"/>
                    <a:gd name="connsiteY27" fmla="*/ 361913 h 390626"/>
                    <a:gd name="connsiteX28" fmla="*/ 988175 w 1021895"/>
                    <a:gd name="connsiteY28" fmla="*/ 296274 h 390626"/>
                    <a:gd name="connsiteX29" fmla="*/ 900508 w 1021895"/>
                    <a:gd name="connsiteY29" fmla="*/ 68338 h 390626"/>
                    <a:gd name="connsiteX30" fmla="*/ 854201 w 1021895"/>
                    <a:gd name="connsiteY30" fmla="*/ 19783 h 390626"/>
                    <a:gd name="connsiteX31" fmla="*/ 489143 w 1021895"/>
                    <a:gd name="connsiteY31" fmla="*/ 0 h 390626"/>
                    <a:gd name="connsiteX32" fmla="*/ 361462 w 1021895"/>
                    <a:gd name="connsiteY32" fmla="*/ 126782 h 390626"/>
                    <a:gd name="connsiteX33" fmla="*/ 335836 w 1021895"/>
                    <a:gd name="connsiteY33" fmla="*/ 150160 h 390626"/>
                    <a:gd name="connsiteX34" fmla="*/ 238727 w 1021895"/>
                    <a:gd name="connsiteY34" fmla="*/ 257609 h 390626"/>
                    <a:gd name="connsiteX35" fmla="*/ 211303 w 1021895"/>
                    <a:gd name="connsiteY35" fmla="*/ 292226 h 390626"/>
                    <a:gd name="connsiteX36" fmla="*/ 207706 w 1021895"/>
                    <a:gd name="connsiteY36" fmla="*/ 295824 h 390626"/>
                    <a:gd name="connsiteX37" fmla="*/ 178033 w 1021895"/>
                    <a:gd name="connsiteY37" fmla="*/ 322798 h 390626"/>
                    <a:gd name="connsiteX38" fmla="*/ 108349 w 1021895"/>
                    <a:gd name="connsiteY38" fmla="*/ 318752 h 390626"/>
                    <a:gd name="connsiteX39" fmla="*/ 40462 w 1021895"/>
                    <a:gd name="connsiteY39" fmla="*/ 311559 h 390626"/>
                    <a:gd name="connsiteX40" fmla="*/ 0 w 1021895"/>
                    <a:gd name="connsiteY40" fmla="*/ 316953 h 390626"/>
                    <a:gd name="connsiteX41" fmla="*/ 84521 w 1021895"/>
                    <a:gd name="connsiteY41" fmla="*/ 245020 h 390626"/>
                    <a:gd name="connsiteX42" fmla="*/ 117789 w 1021895"/>
                    <a:gd name="connsiteY42" fmla="*/ 201862 h 390626"/>
                    <a:gd name="connsiteX43" fmla="*/ 98009 w 1021895"/>
                    <a:gd name="connsiteY43" fmla="*/ 252214 h 390626"/>
                    <a:gd name="connsiteX44" fmla="*/ 111946 w 1021895"/>
                    <a:gd name="connsiteY44" fmla="*/ 307063 h 390626"/>
                    <a:gd name="connsiteX45" fmla="*/ 172189 w 1021895"/>
                    <a:gd name="connsiteY45" fmla="*/ 285933 h 390626"/>
                    <a:gd name="connsiteX46" fmla="*/ 394731 w 1021895"/>
                    <a:gd name="connsiteY46" fmla="*/ 56647 h 390626"/>
                    <a:gd name="connsiteX47" fmla="*/ 489143 w 1021895"/>
                    <a:gd name="connsiteY47" fmla="*/ 0 h 39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21895" h="390626">
                      <a:moveTo>
                        <a:pt x="651532" y="87922"/>
                      </a:moveTo>
                      <a:cubicBezTo>
                        <a:pt x="686280" y="90832"/>
                        <a:pt x="709577" y="103966"/>
                        <a:pt x="714382" y="107001"/>
                      </a:cubicBezTo>
                      <a:cubicBezTo>
                        <a:pt x="721575" y="112396"/>
                        <a:pt x="722024" y="120038"/>
                        <a:pt x="714831" y="117791"/>
                      </a:cubicBezTo>
                      <a:cubicBezTo>
                        <a:pt x="709437" y="118240"/>
                        <a:pt x="687857" y="118240"/>
                        <a:pt x="670323" y="118240"/>
                      </a:cubicBezTo>
                      <a:cubicBezTo>
                        <a:pt x="597491" y="116442"/>
                        <a:pt x="537697" y="150610"/>
                        <a:pt x="481949" y="191971"/>
                      </a:cubicBezTo>
                      <a:cubicBezTo>
                        <a:pt x="445533" y="215799"/>
                        <a:pt x="411815" y="242324"/>
                        <a:pt x="385740" y="277841"/>
                      </a:cubicBezTo>
                      <a:cubicBezTo>
                        <a:pt x="380794" y="284135"/>
                        <a:pt x="376748" y="289530"/>
                        <a:pt x="371802" y="294925"/>
                      </a:cubicBezTo>
                      <a:cubicBezTo>
                        <a:pt x="359663" y="307513"/>
                        <a:pt x="342130" y="322349"/>
                        <a:pt x="321000" y="337635"/>
                      </a:cubicBezTo>
                      <a:cubicBezTo>
                        <a:pt x="304815" y="345727"/>
                        <a:pt x="298521" y="347975"/>
                        <a:pt x="277841" y="345727"/>
                      </a:cubicBezTo>
                      <a:cubicBezTo>
                        <a:pt x="264803" y="341232"/>
                        <a:pt x="246370" y="331790"/>
                        <a:pt x="246370" y="309761"/>
                      </a:cubicBezTo>
                      <a:cubicBezTo>
                        <a:pt x="252214" y="309761"/>
                        <a:pt x="256261" y="316954"/>
                        <a:pt x="268399" y="318753"/>
                      </a:cubicBezTo>
                      <a:cubicBezTo>
                        <a:pt x="309761" y="325496"/>
                        <a:pt x="322348" y="319652"/>
                        <a:pt x="351121" y="284135"/>
                      </a:cubicBezTo>
                      <a:cubicBezTo>
                        <a:pt x="408219" y="213551"/>
                        <a:pt x="473408" y="151059"/>
                        <a:pt x="552983" y="109249"/>
                      </a:cubicBezTo>
                      <a:cubicBezTo>
                        <a:pt x="574451" y="98010"/>
                        <a:pt x="594738" y="91912"/>
                        <a:pt x="613227" y="89173"/>
                      </a:cubicBezTo>
                      <a:cubicBezTo>
                        <a:pt x="627094" y="87118"/>
                        <a:pt x="639949" y="86952"/>
                        <a:pt x="651532" y="87922"/>
                      </a:cubicBezTo>
                      <a:close/>
                      <a:moveTo>
                        <a:pt x="854201" y="19783"/>
                      </a:moveTo>
                      <a:cubicBezTo>
                        <a:pt x="942768" y="53502"/>
                        <a:pt x="989974" y="109250"/>
                        <a:pt x="1017398" y="217149"/>
                      </a:cubicBezTo>
                      <a:cubicBezTo>
                        <a:pt x="1017398" y="217149"/>
                        <a:pt x="1035831" y="316505"/>
                        <a:pt x="998066" y="383043"/>
                      </a:cubicBezTo>
                      <a:cubicBezTo>
                        <a:pt x="925684" y="400577"/>
                        <a:pt x="842961" y="389787"/>
                        <a:pt x="763836" y="328644"/>
                      </a:cubicBezTo>
                      <a:cubicBezTo>
                        <a:pt x="753046" y="320102"/>
                        <a:pt x="710336" y="290430"/>
                        <a:pt x="684710" y="293577"/>
                      </a:cubicBezTo>
                      <a:lnTo>
                        <a:pt x="585802" y="312909"/>
                      </a:lnTo>
                      <a:cubicBezTo>
                        <a:pt x="561974" y="320102"/>
                        <a:pt x="526457" y="329094"/>
                        <a:pt x="500831" y="334938"/>
                      </a:cubicBezTo>
                      <a:cubicBezTo>
                        <a:pt x="483747" y="338984"/>
                        <a:pt x="441487" y="338984"/>
                        <a:pt x="403723" y="331341"/>
                      </a:cubicBezTo>
                      <a:cubicBezTo>
                        <a:pt x="394731" y="329544"/>
                        <a:pt x="387088" y="321900"/>
                        <a:pt x="392033" y="309762"/>
                      </a:cubicBezTo>
                      <a:cubicBezTo>
                        <a:pt x="393831" y="307963"/>
                        <a:pt x="580407" y="286383"/>
                        <a:pt x="646945" y="266603"/>
                      </a:cubicBezTo>
                      <a:cubicBezTo>
                        <a:pt x="704490" y="249518"/>
                        <a:pt x="754395" y="249968"/>
                        <a:pt x="798902" y="293127"/>
                      </a:cubicBezTo>
                      <a:cubicBezTo>
                        <a:pt x="820033" y="313808"/>
                        <a:pt x="842512" y="330442"/>
                        <a:pt x="866790" y="346627"/>
                      </a:cubicBezTo>
                      <a:cubicBezTo>
                        <a:pt x="890617" y="362362"/>
                        <a:pt x="933776" y="374951"/>
                        <a:pt x="961650" y="361913"/>
                      </a:cubicBezTo>
                      <a:cubicBezTo>
                        <a:pt x="990873" y="347976"/>
                        <a:pt x="988625" y="316056"/>
                        <a:pt x="988175" y="296274"/>
                      </a:cubicBezTo>
                      <a:cubicBezTo>
                        <a:pt x="986827" y="205909"/>
                        <a:pt x="965247" y="132628"/>
                        <a:pt x="900508" y="68338"/>
                      </a:cubicBezTo>
                      <a:cubicBezTo>
                        <a:pt x="887470" y="54850"/>
                        <a:pt x="863192" y="44960"/>
                        <a:pt x="854201" y="19783"/>
                      </a:cubicBezTo>
                      <a:close/>
                      <a:moveTo>
                        <a:pt x="489143" y="0"/>
                      </a:moveTo>
                      <a:cubicBezTo>
                        <a:pt x="445084" y="40912"/>
                        <a:pt x="401025" y="81824"/>
                        <a:pt x="361462" y="126782"/>
                      </a:cubicBezTo>
                      <a:cubicBezTo>
                        <a:pt x="352471" y="134425"/>
                        <a:pt x="344378" y="142067"/>
                        <a:pt x="335836" y="150160"/>
                      </a:cubicBezTo>
                      <a:cubicBezTo>
                        <a:pt x="300769" y="183429"/>
                        <a:pt x="269748" y="220294"/>
                        <a:pt x="238727" y="257609"/>
                      </a:cubicBezTo>
                      <a:cubicBezTo>
                        <a:pt x="229286" y="268849"/>
                        <a:pt x="221643" y="281886"/>
                        <a:pt x="211303" y="292226"/>
                      </a:cubicBezTo>
                      <a:cubicBezTo>
                        <a:pt x="209953" y="293576"/>
                        <a:pt x="209055" y="294474"/>
                        <a:pt x="207706" y="295824"/>
                      </a:cubicBezTo>
                      <a:cubicBezTo>
                        <a:pt x="198264" y="305265"/>
                        <a:pt x="189273" y="315156"/>
                        <a:pt x="178033" y="322798"/>
                      </a:cubicBezTo>
                      <a:cubicBezTo>
                        <a:pt x="169042" y="327294"/>
                        <a:pt x="129029" y="343478"/>
                        <a:pt x="108349" y="318752"/>
                      </a:cubicBezTo>
                      <a:cubicBezTo>
                        <a:pt x="86769" y="304365"/>
                        <a:pt x="64740" y="298072"/>
                        <a:pt x="40462" y="311559"/>
                      </a:cubicBezTo>
                      <a:cubicBezTo>
                        <a:pt x="36416" y="314256"/>
                        <a:pt x="13038" y="320999"/>
                        <a:pt x="0" y="316953"/>
                      </a:cubicBezTo>
                      <a:cubicBezTo>
                        <a:pt x="39563" y="303916"/>
                        <a:pt x="64290" y="270198"/>
                        <a:pt x="84521" y="245020"/>
                      </a:cubicBezTo>
                      <a:cubicBezTo>
                        <a:pt x="95761" y="231084"/>
                        <a:pt x="101605" y="212202"/>
                        <a:pt x="117789" y="201862"/>
                      </a:cubicBezTo>
                      <a:cubicBezTo>
                        <a:pt x="111046" y="218496"/>
                        <a:pt x="103853" y="235130"/>
                        <a:pt x="98009" y="252214"/>
                      </a:cubicBezTo>
                      <a:cubicBezTo>
                        <a:pt x="91714" y="273345"/>
                        <a:pt x="86769" y="293576"/>
                        <a:pt x="111946" y="307063"/>
                      </a:cubicBezTo>
                      <a:cubicBezTo>
                        <a:pt x="137572" y="314705"/>
                        <a:pt x="155105" y="301668"/>
                        <a:pt x="172189" y="285933"/>
                      </a:cubicBezTo>
                      <a:cubicBezTo>
                        <a:pt x="251764" y="214000"/>
                        <a:pt x="315605" y="128580"/>
                        <a:pt x="394731" y="56647"/>
                      </a:cubicBezTo>
                      <a:cubicBezTo>
                        <a:pt x="422155" y="31920"/>
                        <a:pt x="453177" y="12588"/>
                        <a:pt x="489143" y="0"/>
                      </a:cubicBezTo>
                      <a:close/>
                    </a:path>
                  </a:pathLst>
                </a:custGeom>
                <a:solidFill>
                  <a:srgbClr val="EDBE98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EFC6874-63CE-40ED-BCFB-6C65781BDAF4}"/>
                  </a:ext>
                </a:extLst>
              </p:cNvPr>
              <p:cNvGrpSpPr/>
              <p:nvPr/>
            </p:nvGrpSpPr>
            <p:grpSpPr>
              <a:xfrm>
                <a:off x="9341452" y="2042036"/>
                <a:ext cx="967593" cy="1193179"/>
                <a:chOff x="9323202" y="3559940"/>
                <a:chExt cx="967593" cy="1193179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0FA1794-793F-49A9-AA4E-B320F00CB083}"/>
                    </a:ext>
                  </a:extLst>
                </p:cNvPr>
                <p:cNvSpPr/>
                <p:nvPr/>
              </p:nvSpPr>
              <p:spPr>
                <a:xfrm>
                  <a:off x="9323202" y="3638251"/>
                  <a:ext cx="447650" cy="704105"/>
                </a:xfrm>
                <a:custGeom>
                  <a:avLst/>
                  <a:gdLst>
                    <a:gd name="connsiteX0" fmla="*/ 72460 w 274455"/>
                    <a:gd name="connsiteY0" fmla="*/ 0 h 431688"/>
                    <a:gd name="connsiteX1" fmla="*/ 193387 w 274455"/>
                    <a:gd name="connsiteY1" fmla="*/ 286779 h 431688"/>
                    <a:gd name="connsiteX2" fmla="*/ 215005 w 274455"/>
                    <a:gd name="connsiteY2" fmla="*/ 321571 h 431688"/>
                    <a:gd name="connsiteX3" fmla="*/ 274455 w 274455"/>
                    <a:gd name="connsiteY3" fmla="*/ 431689 h 431688"/>
                    <a:gd name="connsiteX4" fmla="*/ 174809 w 274455"/>
                    <a:gd name="connsiteY4" fmla="*/ 340825 h 431688"/>
                    <a:gd name="connsiteX5" fmla="*/ 131910 w 274455"/>
                    <a:gd name="connsiteY5" fmla="*/ 302655 h 431688"/>
                    <a:gd name="connsiteX6" fmla="*/ 83269 w 274455"/>
                    <a:gd name="connsiteY6" fmla="*/ 326300 h 431688"/>
                    <a:gd name="connsiteX7" fmla="*/ 16726 w 274455"/>
                    <a:gd name="connsiteY7" fmla="*/ 425609 h 431688"/>
                    <a:gd name="connsiteX8" fmla="*/ 1863 w 274455"/>
                    <a:gd name="connsiteY8" fmla="*/ 266850 h 431688"/>
                    <a:gd name="connsiteX9" fmla="*/ 4228 w 274455"/>
                    <a:gd name="connsiteY9" fmla="*/ 101335 h 431688"/>
                    <a:gd name="connsiteX10" fmla="*/ 850 w 274455"/>
                    <a:gd name="connsiteY10" fmla="*/ 79042 h 431688"/>
                    <a:gd name="connsiteX11" fmla="*/ 72460 w 274455"/>
                    <a:gd name="connsiteY11" fmla="*/ 0 h 431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4455" h="431688">
                      <a:moveTo>
                        <a:pt x="72460" y="0"/>
                      </a:moveTo>
                      <a:cubicBezTo>
                        <a:pt x="56922" y="119238"/>
                        <a:pt x="125155" y="203009"/>
                        <a:pt x="193387" y="286779"/>
                      </a:cubicBezTo>
                      <a:cubicBezTo>
                        <a:pt x="202170" y="297588"/>
                        <a:pt x="217708" y="307046"/>
                        <a:pt x="215005" y="321571"/>
                      </a:cubicBezTo>
                      <a:cubicBezTo>
                        <a:pt x="205547" y="374941"/>
                        <a:pt x="241353" y="402302"/>
                        <a:pt x="274455" y="431689"/>
                      </a:cubicBezTo>
                      <a:cubicBezTo>
                        <a:pt x="231219" y="412773"/>
                        <a:pt x="180214" y="402977"/>
                        <a:pt x="174809" y="340825"/>
                      </a:cubicBezTo>
                      <a:cubicBezTo>
                        <a:pt x="172782" y="317518"/>
                        <a:pt x="153866" y="306371"/>
                        <a:pt x="131910" y="302655"/>
                      </a:cubicBezTo>
                      <a:cubicBezTo>
                        <a:pt x="110292" y="298940"/>
                        <a:pt x="94078" y="306709"/>
                        <a:pt x="83269" y="326300"/>
                      </a:cubicBezTo>
                      <a:cubicBezTo>
                        <a:pt x="64016" y="360079"/>
                        <a:pt x="44086" y="393181"/>
                        <a:pt x="16726" y="425609"/>
                      </a:cubicBezTo>
                      <a:cubicBezTo>
                        <a:pt x="11659" y="372577"/>
                        <a:pt x="3552" y="319882"/>
                        <a:pt x="1863" y="266850"/>
                      </a:cubicBezTo>
                      <a:cubicBezTo>
                        <a:pt x="-164" y="211791"/>
                        <a:pt x="-1852" y="156394"/>
                        <a:pt x="4228" y="101335"/>
                      </a:cubicBezTo>
                      <a:cubicBezTo>
                        <a:pt x="4903" y="94242"/>
                        <a:pt x="2201" y="86473"/>
                        <a:pt x="850" y="79042"/>
                      </a:cubicBezTo>
                      <a:cubicBezTo>
                        <a:pt x="27535" y="54383"/>
                        <a:pt x="36655" y="15200"/>
                        <a:pt x="72460" y="0"/>
                      </a:cubicBezTo>
                      <a:close/>
                    </a:path>
                  </a:pathLst>
                </a:custGeom>
                <a:grpFill/>
                <a:ln w="33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EC0BB356-3FC1-4356-8921-D719CFB97C1B}"/>
                    </a:ext>
                  </a:extLst>
                </p:cNvPr>
                <p:cNvSpPr/>
                <p:nvPr/>
              </p:nvSpPr>
              <p:spPr>
                <a:xfrm rot="376497">
                  <a:off x="9841143" y="3559940"/>
                  <a:ext cx="449652" cy="800321"/>
                </a:xfrm>
                <a:custGeom>
                  <a:avLst/>
                  <a:gdLst>
                    <a:gd name="connsiteX0" fmla="*/ 0 w 228194"/>
                    <a:gd name="connsiteY0" fmla="*/ 404666 h 404666"/>
                    <a:gd name="connsiteX1" fmla="*/ 48303 w 228194"/>
                    <a:gd name="connsiteY1" fmla="*/ 301642 h 404666"/>
                    <a:gd name="connsiteX2" fmla="*/ 60464 w 228194"/>
                    <a:gd name="connsiteY2" fmla="*/ 272592 h 404666"/>
                    <a:gd name="connsiteX3" fmla="*/ 138492 w 228194"/>
                    <a:gd name="connsiteY3" fmla="*/ 0 h 404666"/>
                    <a:gd name="connsiteX4" fmla="*/ 202671 w 228194"/>
                    <a:gd name="connsiteY4" fmla="*/ 66544 h 404666"/>
                    <a:gd name="connsiteX5" fmla="*/ 218547 w 228194"/>
                    <a:gd name="connsiteY5" fmla="*/ 389466 h 404666"/>
                    <a:gd name="connsiteX6" fmla="*/ 168892 w 228194"/>
                    <a:gd name="connsiteY6" fmla="*/ 305020 h 404666"/>
                    <a:gd name="connsiteX7" fmla="*/ 120589 w 228194"/>
                    <a:gd name="connsiteY7" fmla="*/ 275632 h 404666"/>
                    <a:gd name="connsiteX8" fmla="*/ 82420 w 228194"/>
                    <a:gd name="connsiteY8" fmla="*/ 316842 h 404666"/>
                    <a:gd name="connsiteX9" fmla="*/ 0 w 228194"/>
                    <a:gd name="connsiteY9" fmla="*/ 404666 h 404666"/>
                    <a:gd name="connsiteX0" fmla="*/ 0 w 227357"/>
                    <a:gd name="connsiteY0" fmla="*/ 404666 h 404666"/>
                    <a:gd name="connsiteX1" fmla="*/ 48303 w 227357"/>
                    <a:gd name="connsiteY1" fmla="*/ 301642 h 404666"/>
                    <a:gd name="connsiteX2" fmla="*/ 60464 w 227357"/>
                    <a:gd name="connsiteY2" fmla="*/ 272592 h 404666"/>
                    <a:gd name="connsiteX3" fmla="*/ 138492 w 227357"/>
                    <a:gd name="connsiteY3" fmla="*/ 0 h 404666"/>
                    <a:gd name="connsiteX4" fmla="*/ 199521 w 227357"/>
                    <a:gd name="connsiteY4" fmla="*/ 60639 h 404666"/>
                    <a:gd name="connsiteX5" fmla="*/ 218547 w 227357"/>
                    <a:gd name="connsiteY5" fmla="*/ 389466 h 404666"/>
                    <a:gd name="connsiteX6" fmla="*/ 168892 w 227357"/>
                    <a:gd name="connsiteY6" fmla="*/ 305020 h 404666"/>
                    <a:gd name="connsiteX7" fmla="*/ 120589 w 227357"/>
                    <a:gd name="connsiteY7" fmla="*/ 275632 h 404666"/>
                    <a:gd name="connsiteX8" fmla="*/ 82420 w 227357"/>
                    <a:gd name="connsiteY8" fmla="*/ 316842 h 404666"/>
                    <a:gd name="connsiteX9" fmla="*/ 0 w 227357"/>
                    <a:gd name="connsiteY9" fmla="*/ 404666 h 404666"/>
                    <a:gd name="connsiteX0" fmla="*/ 0 w 227357"/>
                    <a:gd name="connsiteY0" fmla="*/ 404666 h 404666"/>
                    <a:gd name="connsiteX1" fmla="*/ 48303 w 227357"/>
                    <a:gd name="connsiteY1" fmla="*/ 301642 h 404666"/>
                    <a:gd name="connsiteX2" fmla="*/ 60464 w 227357"/>
                    <a:gd name="connsiteY2" fmla="*/ 272592 h 404666"/>
                    <a:gd name="connsiteX3" fmla="*/ 138492 w 227357"/>
                    <a:gd name="connsiteY3" fmla="*/ 0 h 404666"/>
                    <a:gd name="connsiteX4" fmla="*/ 199521 w 227357"/>
                    <a:gd name="connsiteY4" fmla="*/ 60639 h 404666"/>
                    <a:gd name="connsiteX5" fmla="*/ 218547 w 227357"/>
                    <a:gd name="connsiteY5" fmla="*/ 389466 h 404666"/>
                    <a:gd name="connsiteX6" fmla="*/ 168892 w 227357"/>
                    <a:gd name="connsiteY6" fmla="*/ 305020 h 404666"/>
                    <a:gd name="connsiteX7" fmla="*/ 120589 w 227357"/>
                    <a:gd name="connsiteY7" fmla="*/ 275632 h 404666"/>
                    <a:gd name="connsiteX8" fmla="*/ 82420 w 227357"/>
                    <a:gd name="connsiteY8" fmla="*/ 316842 h 404666"/>
                    <a:gd name="connsiteX9" fmla="*/ 0 w 227357"/>
                    <a:gd name="connsiteY9" fmla="*/ 404666 h 40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7357" h="404666">
                      <a:moveTo>
                        <a:pt x="0" y="404666"/>
                      </a:moveTo>
                      <a:cubicBezTo>
                        <a:pt x="28374" y="375954"/>
                        <a:pt x="56410" y="347580"/>
                        <a:pt x="48303" y="301642"/>
                      </a:cubicBezTo>
                      <a:cubicBezTo>
                        <a:pt x="46277" y="290833"/>
                        <a:pt x="53370" y="281037"/>
                        <a:pt x="60464" y="272592"/>
                      </a:cubicBezTo>
                      <a:cubicBezTo>
                        <a:pt x="128021" y="193551"/>
                        <a:pt x="160110" y="104375"/>
                        <a:pt x="138492" y="0"/>
                      </a:cubicBezTo>
                      <a:cubicBezTo>
                        <a:pt x="174635" y="7769"/>
                        <a:pt x="184232" y="34837"/>
                        <a:pt x="199521" y="60639"/>
                      </a:cubicBezTo>
                      <a:cubicBezTo>
                        <a:pt x="223504" y="165352"/>
                        <a:pt x="237463" y="276646"/>
                        <a:pt x="218547" y="389466"/>
                      </a:cubicBezTo>
                      <a:cubicBezTo>
                        <a:pt x="195915" y="360416"/>
                        <a:pt x="182066" y="332718"/>
                        <a:pt x="168892" y="305020"/>
                      </a:cubicBezTo>
                      <a:cubicBezTo>
                        <a:pt x="159097" y="284077"/>
                        <a:pt x="144910" y="272930"/>
                        <a:pt x="120589" y="275632"/>
                      </a:cubicBezTo>
                      <a:cubicBezTo>
                        <a:pt x="95593" y="278672"/>
                        <a:pt x="86473" y="294548"/>
                        <a:pt x="82420" y="316842"/>
                      </a:cubicBezTo>
                      <a:cubicBezTo>
                        <a:pt x="73975" y="363794"/>
                        <a:pt x="46952" y="393519"/>
                        <a:pt x="0" y="404666"/>
                      </a:cubicBezTo>
                      <a:close/>
                    </a:path>
                  </a:pathLst>
                </a:custGeom>
                <a:grpFill/>
                <a:ln w="33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A2B49714-AF4C-41C7-A7C7-A5B1D37832ED}"/>
                    </a:ext>
                  </a:extLst>
                </p:cNvPr>
                <p:cNvSpPr/>
                <p:nvPr/>
              </p:nvSpPr>
              <p:spPr>
                <a:xfrm>
                  <a:off x="9782986" y="4348177"/>
                  <a:ext cx="42482" cy="404942"/>
                </a:xfrm>
                <a:custGeom>
                  <a:avLst/>
                  <a:gdLst>
                    <a:gd name="connsiteX0" fmla="*/ 38 w 26046"/>
                    <a:gd name="connsiteY0" fmla="*/ 0 h 248271"/>
                    <a:gd name="connsiteX1" fmla="*/ 6456 w 26046"/>
                    <a:gd name="connsiteY1" fmla="*/ 2027 h 248271"/>
                    <a:gd name="connsiteX2" fmla="*/ 18278 w 26046"/>
                    <a:gd name="connsiteY2" fmla="*/ 102011 h 248271"/>
                    <a:gd name="connsiteX3" fmla="*/ 26047 w 26046"/>
                    <a:gd name="connsiteY3" fmla="*/ 248272 h 248271"/>
                    <a:gd name="connsiteX4" fmla="*/ 1051 w 26046"/>
                    <a:gd name="connsiteY4" fmla="*/ 207062 h 248271"/>
                    <a:gd name="connsiteX5" fmla="*/ 38 w 26046"/>
                    <a:gd name="connsiteY5" fmla="*/ 0 h 248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46" h="248271">
                      <a:moveTo>
                        <a:pt x="38" y="0"/>
                      </a:moveTo>
                      <a:cubicBezTo>
                        <a:pt x="2064" y="676"/>
                        <a:pt x="4429" y="1351"/>
                        <a:pt x="6456" y="2027"/>
                      </a:cubicBezTo>
                      <a:cubicBezTo>
                        <a:pt x="16589" y="34454"/>
                        <a:pt x="14900" y="68570"/>
                        <a:pt x="18278" y="102011"/>
                      </a:cubicBezTo>
                      <a:cubicBezTo>
                        <a:pt x="23007" y="150652"/>
                        <a:pt x="23682" y="199293"/>
                        <a:pt x="26047" y="248272"/>
                      </a:cubicBezTo>
                      <a:cubicBezTo>
                        <a:pt x="-1314" y="246245"/>
                        <a:pt x="1389" y="224289"/>
                        <a:pt x="1051" y="207062"/>
                      </a:cubicBezTo>
                      <a:cubicBezTo>
                        <a:pt x="-300" y="138154"/>
                        <a:pt x="38" y="69246"/>
                        <a:pt x="38" y="0"/>
                      </a:cubicBezTo>
                      <a:close/>
                    </a:path>
                  </a:pathLst>
                </a:custGeom>
                <a:grpFill/>
                <a:ln w="337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548640"/>
                  <a:endParaRPr lang="en-US" sz="216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B8E216B-9602-4278-8180-641602EFC519}"/>
                </a:ext>
              </a:extLst>
            </p:cNvPr>
            <p:cNvGrpSpPr/>
            <p:nvPr/>
          </p:nvGrpSpPr>
          <p:grpSpPr>
            <a:xfrm>
              <a:off x="4636716" y="5144826"/>
              <a:ext cx="1618418" cy="255849"/>
              <a:chOff x="7072329" y="5919119"/>
              <a:chExt cx="3298812" cy="521494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677897F-B39E-416D-918E-A26F956CC0BB}"/>
                  </a:ext>
                </a:extLst>
              </p:cNvPr>
              <p:cNvSpPr/>
              <p:nvPr/>
            </p:nvSpPr>
            <p:spPr>
              <a:xfrm>
                <a:off x="9828617" y="6310685"/>
                <a:ext cx="173088" cy="129928"/>
              </a:xfrm>
              <a:custGeom>
                <a:avLst/>
                <a:gdLst>
                  <a:gd name="connsiteX0" fmla="*/ 218671 w 260644"/>
                  <a:gd name="connsiteY0" fmla="*/ 0 h 195652"/>
                  <a:gd name="connsiteX1" fmla="*/ 68378 w 260644"/>
                  <a:gd name="connsiteY1" fmla="*/ 0 h 195652"/>
                  <a:gd name="connsiteX2" fmla="*/ 26403 w 260644"/>
                  <a:gd name="connsiteY2" fmla="*/ 44005 h 195652"/>
                  <a:gd name="connsiteX3" fmla="*/ 0 w 260644"/>
                  <a:gd name="connsiteY3" fmla="*/ 142847 h 195652"/>
                  <a:gd name="connsiteX4" fmla="*/ 41974 w 260644"/>
                  <a:gd name="connsiteY4" fmla="*/ 186852 h 195652"/>
                  <a:gd name="connsiteX5" fmla="*/ 192268 w 260644"/>
                  <a:gd name="connsiteY5" fmla="*/ 195652 h 195652"/>
                  <a:gd name="connsiteX6" fmla="*/ 234242 w 260644"/>
                  <a:gd name="connsiteY6" fmla="*/ 151648 h 195652"/>
                  <a:gd name="connsiteX7" fmla="*/ 260645 w 260644"/>
                  <a:gd name="connsiteY7" fmla="*/ 44005 h 195652"/>
                  <a:gd name="connsiteX8" fmla="*/ 218671 w 260644"/>
                  <a:gd name="connsiteY8" fmla="*/ 0 h 195652"/>
                  <a:gd name="connsiteX9" fmla="*/ 218671 w 260644"/>
                  <a:gd name="connsiteY9" fmla="*/ 0 h 195652"/>
                  <a:gd name="connsiteX10" fmla="*/ 179405 w 260644"/>
                  <a:gd name="connsiteY10" fmla="*/ 171281 h 195652"/>
                  <a:gd name="connsiteX11" fmla="*/ 44005 w 260644"/>
                  <a:gd name="connsiteY11" fmla="*/ 162480 h 195652"/>
                  <a:gd name="connsiteX12" fmla="*/ 29111 w 260644"/>
                  <a:gd name="connsiteY12" fmla="*/ 144201 h 195652"/>
                  <a:gd name="connsiteX13" fmla="*/ 46713 w 260644"/>
                  <a:gd name="connsiteY13" fmla="*/ 128630 h 195652"/>
                  <a:gd name="connsiteX14" fmla="*/ 182113 w 260644"/>
                  <a:gd name="connsiteY14" fmla="*/ 137431 h 195652"/>
                  <a:gd name="connsiteX15" fmla="*/ 197007 w 260644"/>
                  <a:gd name="connsiteY15" fmla="*/ 155710 h 195652"/>
                  <a:gd name="connsiteX16" fmla="*/ 179405 w 260644"/>
                  <a:gd name="connsiteY16" fmla="*/ 171281 h 195652"/>
                  <a:gd name="connsiteX17" fmla="*/ 179405 w 260644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0644" h="195652">
                    <a:moveTo>
                      <a:pt x="218671" y="0"/>
                    </a:moveTo>
                    <a:lnTo>
                      <a:pt x="68378" y="0"/>
                    </a:lnTo>
                    <a:cubicBezTo>
                      <a:pt x="45359" y="0"/>
                      <a:pt x="26403" y="18956"/>
                      <a:pt x="26403" y="44005"/>
                    </a:cubicBezTo>
                    <a:lnTo>
                      <a:pt x="0" y="142847"/>
                    </a:lnTo>
                    <a:cubicBezTo>
                      <a:pt x="0" y="166542"/>
                      <a:pt x="18279" y="186852"/>
                      <a:pt x="41974" y="186852"/>
                    </a:cubicBezTo>
                    <a:lnTo>
                      <a:pt x="192268" y="195652"/>
                    </a:lnTo>
                    <a:cubicBezTo>
                      <a:pt x="215286" y="195652"/>
                      <a:pt x="234242" y="176697"/>
                      <a:pt x="234242" y="151648"/>
                    </a:cubicBezTo>
                    <a:lnTo>
                      <a:pt x="260645" y="44005"/>
                    </a:lnTo>
                    <a:cubicBezTo>
                      <a:pt x="260645" y="18956"/>
                      <a:pt x="242366" y="0"/>
                      <a:pt x="218671" y="0"/>
                    </a:cubicBezTo>
                    <a:lnTo>
                      <a:pt x="218671" y="0"/>
                    </a:lnTo>
                    <a:close/>
                    <a:moveTo>
                      <a:pt x="179405" y="171281"/>
                    </a:moveTo>
                    <a:lnTo>
                      <a:pt x="44005" y="162480"/>
                    </a:lnTo>
                    <a:cubicBezTo>
                      <a:pt x="35204" y="161803"/>
                      <a:pt x="28434" y="153678"/>
                      <a:pt x="29111" y="144201"/>
                    </a:cubicBezTo>
                    <a:cubicBezTo>
                      <a:pt x="29788" y="134723"/>
                      <a:pt x="37913" y="127953"/>
                      <a:pt x="46713" y="128630"/>
                    </a:cubicBezTo>
                    <a:lnTo>
                      <a:pt x="182113" y="137431"/>
                    </a:lnTo>
                    <a:cubicBezTo>
                      <a:pt x="190914" y="138108"/>
                      <a:pt x="197684" y="146232"/>
                      <a:pt x="197007" y="155710"/>
                    </a:cubicBezTo>
                    <a:cubicBezTo>
                      <a:pt x="196330" y="164511"/>
                      <a:pt x="188206" y="171958"/>
                      <a:pt x="179405" y="171281"/>
                    </a:cubicBezTo>
                    <a:lnTo>
                      <a:pt x="179405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B233FF5-868F-4D4A-8CB7-C3FE2F799D26}"/>
                  </a:ext>
                </a:extLst>
              </p:cNvPr>
              <p:cNvSpPr/>
              <p:nvPr/>
            </p:nvSpPr>
            <p:spPr>
              <a:xfrm>
                <a:off x="7130324" y="6135417"/>
                <a:ext cx="187025" cy="129928"/>
              </a:xfrm>
              <a:custGeom>
                <a:avLst/>
                <a:gdLst>
                  <a:gd name="connsiteX0" fmla="*/ 236273 w 281631"/>
                  <a:gd name="connsiteY0" fmla="*/ 0 h 195652"/>
                  <a:gd name="connsiteX1" fmla="*/ 73793 w 281631"/>
                  <a:gd name="connsiteY1" fmla="*/ 0 h 195652"/>
                  <a:gd name="connsiteX2" fmla="*/ 28434 w 281631"/>
                  <a:gd name="connsiteY2" fmla="*/ 44005 h 195652"/>
                  <a:gd name="connsiteX3" fmla="*/ 0 w 281631"/>
                  <a:gd name="connsiteY3" fmla="*/ 142847 h 195652"/>
                  <a:gd name="connsiteX4" fmla="*/ 45359 w 281631"/>
                  <a:gd name="connsiteY4" fmla="*/ 186852 h 195652"/>
                  <a:gd name="connsiteX5" fmla="*/ 207839 w 281631"/>
                  <a:gd name="connsiteY5" fmla="*/ 195653 h 195652"/>
                  <a:gd name="connsiteX6" fmla="*/ 253198 w 281631"/>
                  <a:gd name="connsiteY6" fmla="*/ 151648 h 195652"/>
                  <a:gd name="connsiteX7" fmla="*/ 281632 w 281631"/>
                  <a:gd name="connsiteY7" fmla="*/ 44005 h 195652"/>
                  <a:gd name="connsiteX8" fmla="*/ 236273 w 281631"/>
                  <a:gd name="connsiteY8" fmla="*/ 0 h 195652"/>
                  <a:gd name="connsiteX9" fmla="*/ 236273 w 281631"/>
                  <a:gd name="connsiteY9" fmla="*/ 0 h 195652"/>
                  <a:gd name="connsiteX10" fmla="*/ 193622 w 281631"/>
                  <a:gd name="connsiteY10" fmla="*/ 171281 h 195652"/>
                  <a:gd name="connsiteX11" fmla="*/ 46713 w 281631"/>
                  <a:gd name="connsiteY11" fmla="*/ 162480 h 195652"/>
                  <a:gd name="connsiteX12" fmla="*/ 30465 w 281631"/>
                  <a:gd name="connsiteY12" fmla="*/ 144201 h 195652"/>
                  <a:gd name="connsiteX13" fmla="*/ 49421 w 281631"/>
                  <a:gd name="connsiteY13" fmla="*/ 128630 h 195652"/>
                  <a:gd name="connsiteX14" fmla="*/ 196330 w 281631"/>
                  <a:gd name="connsiteY14" fmla="*/ 137431 h 195652"/>
                  <a:gd name="connsiteX15" fmla="*/ 212578 w 281631"/>
                  <a:gd name="connsiteY15" fmla="*/ 155710 h 195652"/>
                  <a:gd name="connsiteX16" fmla="*/ 193622 w 281631"/>
                  <a:gd name="connsiteY16" fmla="*/ 171281 h 195652"/>
                  <a:gd name="connsiteX17" fmla="*/ 193622 w 281631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31" h="195652">
                    <a:moveTo>
                      <a:pt x="236273" y="0"/>
                    </a:moveTo>
                    <a:lnTo>
                      <a:pt x="73793" y="0"/>
                    </a:lnTo>
                    <a:cubicBezTo>
                      <a:pt x="49421" y="0"/>
                      <a:pt x="28434" y="18956"/>
                      <a:pt x="28434" y="44005"/>
                    </a:cubicBezTo>
                    <a:lnTo>
                      <a:pt x="0" y="142847"/>
                    </a:lnTo>
                    <a:cubicBezTo>
                      <a:pt x="0" y="166542"/>
                      <a:pt x="19633" y="186852"/>
                      <a:pt x="45359" y="186852"/>
                    </a:cubicBezTo>
                    <a:lnTo>
                      <a:pt x="207839" y="195653"/>
                    </a:lnTo>
                    <a:cubicBezTo>
                      <a:pt x="232211" y="195653"/>
                      <a:pt x="253198" y="176697"/>
                      <a:pt x="253198" y="151648"/>
                    </a:cubicBezTo>
                    <a:lnTo>
                      <a:pt x="281632" y="44005"/>
                    </a:lnTo>
                    <a:cubicBezTo>
                      <a:pt x="281632" y="18956"/>
                      <a:pt x="260645" y="0"/>
                      <a:pt x="236273" y="0"/>
                    </a:cubicBezTo>
                    <a:lnTo>
                      <a:pt x="236273" y="0"/>
                    </a:lnTo>
                    <a:close/>
                    <a:moveTo>
                      <a:pt x="193622" y="171281"/>
                    </a:moveTo>
                    <a:lnTo>
                      <a:pt x="46713" y="162480"/>
                    </a:lnTo>
                    <a:cubicBezTo>
                      <a:pt x="37235" y="161803"/>
                      <a:pt x="29788" y="153679"/>
                      <a:pt x="30465" y="144201"/>
                    </a:cubicBezTo>
                    <a:cubicBezTo>
                      <a:pt x="31142" y="135400"/>
                      <a:pt x="39943" y="127953"/>
                      <a:pt x="49421" y="128630"/>
                    </a:cubicBezTo>
                    <a:lnTo>
                      <a:pt x="196330" y="137431"/>
                    </a:lnTo>
                    <a:cubicBezTo>
                      <a:pt x="205808" y="138108"/>
                      <a:pt x="213255" y="146232"/>
                      <a:pt x="212578" y="155710"/>
                    </a:cubicBezTo>
                    <a:cubicBezTo>
                      <a:pt x="211224" y="165188"/>
                      <a:pt x="203100" y="172635"/>
                      <a:pt x="193622" y="171281"/>
                    </a:cubicBezTo>
                    <a:lnTo>
                      <a:pt x="193622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81BC9F0-CCB8-49E2-8453-73F48635A7A8}"/>
                  </a:ext>
                </a:extLst>
              </p:cNvPr>
              <p:cNvSpPr/>
              <p:nvPr/>
            </p:nvSpPr>
            <p:spPr>
              <a:xfrm>
                <a:off x="7072329" y="5976839"/>
                <a:ext cx="3298565" cy="288210"/>
              </a:xfrm>
              <a:custGeom>
                <a:avLst/>
                <a:gdLst>
                  <a:gd name="connsiteX0" fmla="*/ 4964434 w 4967141"/>
                  <a:gd name="connsiteY0" fmla="*/ 334927 h 434003"/>
                  <a:gd name="connsiteX1" fmla="*/ 4617810 w 4967141"/>
                  <a:gd name="connsiteY1" fmla="*/ 424968 h 434003"/>
                  <a:gd name="connsiteX2" fmla="*/ 4551464 w 4967141"/>
                  <a:gd name="connsiteY2" fmla="*/ 433769 h 434003"/>
                  <a:gd name="connsiteX3" fmla="*/ 51452 w 4967141"/>
                  <a:gd name="connsiteY3" fmla="*/ 145368 h 434003"/>
                  <a:gd name="connsiteX4" fmla="*/ 16248 w 4967141"/>
                  <a:gd name="connsiteY4" fmla="*/ 120319 h 434003"/>
                  <a:gd name="connsiteX5" fmla="*/ 0 w 4967141"/>
                  <a:gd name="connsiteY5" fmla="*/ 1167 h 434003"/>
                  <a:gd name="connsiteX6" fmla="*/ 4384923 w 4967141"/>
                  <a:gd name="connsiteY6" fmla="*/ 276706 h 434003"/>
                  <a:gd name="connsiteX7" fmla="*/ 4714622 w 4967141"/>
                  <a:gd name="connsiteY7" fmla="*/ 244210 h 434003"/>
                  <a:gd name="connsiteX8" fmla="*/ 4967142 w 4967141"/>
                  <a:gd name="connsiteY8" fmla="*/ 253011 h 434003"/>
                  <a:gd name="connsiteX9" fmla="*/ 4964434 w 4967141"/>
                  <a:gd name="connsiteY9" fmla="*/ 334927 h 434003"/>
                  <a:gd name="connsiteX10" fmla="*/ 4964434 w 4967141"/>
                  <a:gd name="connsiteY10" fmla="*/ 334927 h 4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434003">
                    <a:moveTo>
                      <a:pt x="4964434" y="334927"/>
                    </a:moveTo>
                    <a:cubicBezTo>
                      <a:pt x="4848667" y="364715"/>
                      <a:pt x="4733577" y="393826"/>
                      <a:pt x="4617810" y="424968"/>
                    </a:cubicBezTo>
                    <a:cubicBezTo>
                      <a:pt x="4596147" y="430384"/>
                      <a:pt x="4573806" y="435123"/>
                      <a:pt x="4551464" y="433769"/>
                    </a:cubicBezTo>
                    <a:cubicBezTo>
                      <a:pt x="4321285" y="422937"/>
                      <a:pt x="252521" y="157553"/>
                      <a:pt x="51452" y="145368"/>
                    </a:cubicBezTo>
                    <a:cubicBezTo>
                      <a:pt x="33173" y="144691"/>
                      <a:pt x="18956" y="142660"/>
                      <a:pt x="16248" y="120319"/>
                    </a:cubicBezTo>
                    <a:cubicBezTo>
                      <a:pt x="11509" y="81053"/>
                      <a:pt x="5416" y="40433"/>
                      <a:pt x="0" y="1167"/>
                    </a:cubicBezTo>
                    <a:cubicBezTo>
                      <a:pt x="0" y="-20497"/>
                      <a:pt x="4329409" y="266551"/>
                      <a:pt x="4384923" y="276706"/>
                    </a:cubicBezTo>
                    <a:cubicBezTo>
                      <a:pt x="4505429" y="298370"/>
                      <a:pt x="4601562" y="282121"/>
                      <a:pt x="4714622" y="244210"/>
                    </a:cubicBezTo>
                    <a:cubicBezTo>
                      <a:pt x="4878455" y="189373"/>
                      <a:pt x="4967142" y="206297"/>
                      <a:pt x="4967142" y="253011"/>
                    </a:cubicBezTo>
                    <a:cubicBezTo>
                      <a:pt x="4966465" y="281445"/>
                      <a:pt x="4964434" y="308525"/>
                      <a:pt x="4964434" y="334927"/>
                    </a:cubicBezTo>
                    <a:lnTo>
                      <a:pt x="4964434" y="334927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4C1176C-B6F4-46E6-A72C-FB818863562F}"/>
                  </a:ext>
                </a:extLst>
              </p:cNvPr>
              <p:cNvSpPr/>
              <p:nvPr/>
            </p:nvSpPr>
            <p:spPr>
              <a:xfrm>
                <a:off x="7072329" y="5933512"/>
                <a:ext cx="3298565" cy="244786"/>
              </a:xfrm>
              <a:custGeom>
                <a:avLst/>
                <a:gdLst>
                  <a:gd name="connsiteX0" fmla="*/ 0 w 4967141"/>
                  <a:gd name="connsiteY0" fmla="*/ 65057 h 368611"/>
                  <a:gd name="connsiteX1" fmla="*/ 182113 w 4967141"/>
                  <a:gd name="connsiteY1" fmla="*/ 65 h 368611"/>
                  <a:gd name="connsiteX2" fmla="*/ 4425543 w 4967141"/>
                  <a:gd name="connsiteY2" fmla="*/ 270865 h 368611"/>
                  <a:gd name="connsiteX3" fmla="*/ 4692957 w 4967141"/>
                  <a:gd name="connsiteY3" fmla="*/ 244462 h 368611"/>
                  <a:gd name="connsiteX4" fmla="*/ 4838512 w 4967141"/>
                  <a:gd name="connsiteY4" fmla="*/ 234307 h 368611"/>
                  <a:gd name="connsiteX5" fmla="*/ 4967142 w 4967141"/>
                  <a:gd name="connsiteY5" fmla="*/ 331795 h 368611"/>
                  <a:gd name="connsiteX6" fmla="*/ 4831742 w 4967141"/>
                  <a:gd name="connsiteY6" fmla="*/ 294560 h 368611"/>
                  <a:gd name="connsiteX7" fmla="*/ 4611717 w 4967141"/>
                  <a:gd name="connsiteY7" fmla="*/ 352782 h 368611"/>
                  <a:gd name="connsiteX8" fmla="*/ 4447207 w 4967141"/>
                  <a:gd name="connsiteY8" fmla="*/ 364968 h 368611"/>
                  <a:gd name="connsiteX9" fmla="*/ 0 w 4967141"/>
                  <a:gd name="connsiteY9" fmla="*/ 65057 h 368611"/>
                  <a:gd name="connsiteX10" fmla="*/ 0 w 4967141"/>
                  <a:gd name="connsiteY10" fmla="*/ 65057 h 36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368611">
                    <a:moveTo>
                      <a:pt x="0" y="65057"/>
                    </a:moveTo>
                    <a:cubicBezTo>
                      <a:pt x="0" y="18344"/>
                      <a:pt x="132692" y="-1289"/>
                      <a:pt x="182113" y="65"/>
                    </a:cubicBezTo>
                    <a:cubicBezTo>
                      <a:pt x="261998" y="12251"/>
                      <a:pt x="3679490" y="207904"/>
                      <a:pt x="4425543" y="270865"/>
                    </a:cubicBezTo>
                    <a:cubicBezTo>
                      <a:pt x="4562974" y="283051"/>
                      <a:pt x="4646244" y="255971"/>
                      <a:pt x="4692957" y="244462"/>
                    </a:cubicBezTo>
                    <a:cubicBezTo>
                      <a:pt x="4731547" y="228891"/>
                      <a:pt x="4828357" y="233630"/>
                      <a:pt x="4838512" y="234307"/>
                    </a:cubicBezTo>
                    <a:cubicBezTo>
                      <a:pt x="4874393" y="222121"/>
                      <a:pt x="4967142" y="331795"/>
                      <a:pt x="4967142" y="331795"/>
                    </a:cubicBezTo>
                    <a:cubicBezTo>
                      <a:pt x="4952925" y="337211"/>
                      <a:pt x="4904858" y="278312"/>
                      <a:pt x="4831742" y="294560"/>
                    </a:cubicBezTo>
                    <a:cubicBezTo>
                      <a:pt x="4757949" y="313516"/>
                      <a:pt x="4683479" y="329087"/>
                      <a:pt x="4611717" y="352782"/>
                    </a:cubicBezTo>
                    <a:cubicBezTo>
                      <a:pt x="4556881" y="371061"/>
                      <a:pt x="4501367" y="371061"/>
                      <a:pt x="4447207" y="364968"/>
                    </a:cubicBezTo>
                    <a:cubicBezTo>
                      <a:pt x="4092459" y="324348"/>
                      <a:pt x="199715" y="84690"/>
                      <a:pt x="0" y="65057"/>
                    </a:cubicBezTo>
                    <a:lnTo>
                      <a:pt x="0" y="65057"/>
                    </a:lnTo>
                    <a:close/>
                  </a:path>
                </a:pathLst>
              </a:custGeom>
              <a:solidFill>
                <a:srgbClr val="9E9C9A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4367CB7-F563-49B4-A699-D1BF45BA591D}"/>
                  </a:ext>
                </a:extLst>
              </p:cNvPr>
              <p:cNvSpPr/>
              <p:nvPr/>
            </p:nvSpPr>
            <p:spPr>
              <a:xfrm>
                <a:off x="7087165" y="6063034"/>
                <a:ext cx="3283976" cy="287854"/>
              </a:xfrm>
              <a:custGeom>
                <a:avLst/>
                <a:gdLst>
                  <a:gd name="connsiteX0" fmla="*/ 4942770 w 4945173"/>
                  <a:gd name="connsiteY0" fmla="*/ 212578 h 433465"/>
                  <a:gd name="connsiteX1" fmla="*/ 4896057 w 4945173"/>
                  <a:gd name="connsiteY1" fmla="*/ 209193 h 433465"/>
                  <a:gd name="connsiteX2" fmla="*/ 4796538 w 4945173"/>
                  <a:gd name="connsiteY2" fmla="*/ 233565 h 433465"/>
                  <a:gd name="connsiteX3" fmla="*/ 4468193 w 4945173"/>
                  <a:gd name="connsiteY3" fmla="*/ 293141 h 433465"/>
                  <a:gd name="connsiteX4" fmla="*/ 0 w 4945173"/>
                  <a:gd name="connsiteY4" fmla="*/ 0 h 433465"/>
                  <a:gd name="connsiteX5" fmla="*/ 27080 w 4945173"/>
                  <a:gd name="connsiteY5" fmla="*/ 118475 h 433465"/>
                  <a:gd name="connsiteX6" fmla="*/ 79886 w 4945173"/>
                  <a:gd name="connsiteY6" fmla="*/ 131338 h 433465"/>
                  <a:gd name="connsiteX7" fmla="*/ 4294882 w 4945173"/>
                  <a:gd name="connsiteY7" fmla="*/ 421093 h 433465"/>
                  <a:gd name="connsiteX8" fmla="*/ 4490535 w 4945173"/>
                  <a:gd name="connsiteY8" fmla="*/ 432603 h 433465"/>
                  <a:gd name="connsiteX9" fmla="*/ 4577868 w 4945173"/>
                  <a:gd name="connsiteY9" fmla="*/ 415678 h 433465"/>
                  <a:gd name="connsiteX10" fmla="*/ 4942770 w 4945173"/>
                  <a:gd name="connsiteY10" fmla="*/ 212578 h 433465"/>
                  <a:gd name="connsiteX11" fmla="*/ 4942770 w 4945173"/>
                  <a:gd name="connsiteY11" fmla="*/ 212578 h 4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5173" h="433465">
                    <a:moveTo>
                      <a:pt x="4942770" y="212578"/>
                    </a:moveTo>
                    <a:cubicBezTo>
                      <a:pt x="4928553" y="199715"/>
                      <a:pt x="4911628" y="206485"/>
                      <a:pt x="4896057" y="209193"/>
                    </a:cubicBezTo>
                    <a:cubicBezTo>
                      <a:pt x="4862884" y="215963"/>
                      <a:pt x="4829711" y="226795"/>
                      <a:pt x="4796538" y="233565"/>
                    </a:cubicBezTo>
                    <a:cubicBezTo>
                      <a:pt x="4688218" y="257260"/>
                      <a:pt x="4582606" y="301941"/>
                      <a:pt x="4468193" y="293141"/>
                    </a:cubicBezTo>
                    <a:cubicBezTo>
                      <a:pt x="4362582" y="285016"/>
                      <a:pt x="25049" y="7447"/>
                      <a:pt x="0" y="0"/>
                    </a:cubicBezTo>
                    <a:cubicBezTo>
                      <a:pt x="8124" y="46036"/>
                      <a:pt x="7447" y="100196"/>
                      <a:pt x="27080" y="118475"/>
                    </a:cubicBezTo>
                    <a:cubicBezTo>
                      <a:pt x="42651" y="131338"/>
                      <a:pt x="50098" y="127276"/>
                      <a:pt x="79886" y="131338"/>
                    </a:cubicBezTo>
                    <a:cubicBezTo>
                      <a:pt x="171281" y="140139"/>
                      <a:pt x="4220412" y="415678"/>
                      <a:pt x="4294882" y="421093"/>
                    </a:cubicBezTo>
                    <a:cubicBezTo>
                      <a:pt x="4360551" y="426509"/>
                      <a:pt x="4426220" y="425155"/>
                      <a:pt x="4490535" y="432603"/>
                    </a:cubicBezTo>
                    <a:cubicBezTo>
                      <a:pt x="4520323" y="435988"/>
                      <a:pt x="4550111" y="429218"/>
                      <a:pt x="4577868" y="415678"/>
                    </a:cubicBezTo>
                    <a:cubicBezTo>
                      <a:pt x="4642859" y="386566"/>
                      <a:pt x="4976620" y="253198"/>
                      <a:pt x="4942770" y="212578"/>
                    </a:cubicBezTo>
                    <a:lnTo>
                      <a:pt x="4942770" y="212578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E8BA4C8-DC75-478D-B363-AFB437C8C2B0}"/>
                  </a:ext>
                </a:extLst>
              </p:cNvPr>
              <p:cNvSpPr/>
              <p:nvPr/>
            </p:nvSpPr>
            <p:spPr>
              <a:xfrm>
                <a:off x="7187422" y="5919119"/>
                <a:ext cx="3139864" cy="216495"/>
              </a:xfrm>
              <a:custGeom>
                <a:avLst/>
                <a:gdLst>
                  <a:gd name="connsiteX0" fmla="*/ 0 w 4728161"/>
                  <a:gd name="connsiteY0" fmla="*/ 40699 h 326007"/>
                  <a:gd name="connsiteX1" fmla="*/ 431925 w 4728161"/>
                  <a:gd name="connsiteY1" fmla="*/ 79 h 326007"/>
                  <a:gd name="connsiteX2" fmla="*/ 4185885 w 4728161"/>
                  <a:gd name="connsiteY2" fmla="*/ 232289 h 326007"/>
                  <a:gd name="connsiteX3" fmla="*/ 4454654 w 4728161"/>
                  <a:gd name="connsiteY3" fmla="*/ 188284 h 326007"/>
                  <a:gd name="connsiteX4" fmla="*/ 4615780 w 4728161"/>
                  <a:gd name="connsiteY4" fmla="*/ 181514 h 326007"/>
                  <a:gd name="connsiteX5" fmla="*/ 4728161 w 4728161"/>
                  <a:gd name="connsiteY5" fmla="*/ 290511 h 326007"/>
                  <a:gd name="connsiteX6" fmla="*/ 4599532 w 4728161"/>
                  <a:gd name="connsiteY6" fmla="*/ 270201 h 326007"/>
                  <a:gd name="connsiteX7" fmla="*/ 4372737 w 4728161"/>
                  <a:gd name="connsiteY7" fmla="*/ 310821 h 326007"/>
                  <a:gd name="connsiteX8" fmla="*/ 4208226 w 4728161"/>
                  <a:gd name="connsiteY8" fmla="*/ 322330 h 326007"/>
                  <a:gd name="connsiteX9" fmla="*/ 0 w 4728161"/>
                  <a:gd name="connsiteY9" fmla="*/ 40699 h 326007"/>
                  <a:gd name="connsiteX10" fmla="*/ 0 w 4728161"/>
                  <a:gd name="connsiteY10" fmla="*/ 40699 h 32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8161" h="326007">
                    <a:moveTo>
                      <a:pt x="0" y="40699"/>
                    </a:moveTo>
                    <a:cubicBezTo>
                      <a:pt x="90041" y="14973"/>
                      <a:pt x="382504" y="-1275"/>
                      <a:pt x="431925" y="79"/>
                    </a:cubicBezTo>
                    <a:cubicBezTo>
                      <a:pt x="511811" y="11588"/>
                      <a:pt x="3438478" y="171359"/>
                      <a:pt x="4185885" y="232289"/>
                    </a:cubicBezTo>
                    <a:cubicBezTo>
                      <a:pt x="4323316" y="243798"/>
                      <a:pt x="4407941" y="200470"/>
                      <a:pt x="4454654" y="188284"/>
                    </a:cubicBezTo>
                    <a:cubicBezTo>
                      <a:pt x="4493242" y="173390"/>
                      <a:pt x="4604947" y="180160"/>
                      <a:pt x="4615780" y="181514"/>
                    </a:cubicBezTo>
                    <a:cubicBezTo>
                      <a:pt x="4680771" y="193700"/>
                      <a:pt x="4728161" y="290511"/>
                      <a:pt x="4728161" y="290511"/>
                    </a:cubicBezTo>
                    <a:cubicBezTo>
                      <a:pt x="4713945" y="295927"/>
                      <a:pt x="4673325" y="254630"/>
                      <a:pt x="4599532" y="270201"/>
                    </a:cubicBezTo>
                    <a:cubicBezTo>
                      <a:pt x="4525739" y="288480"/>
                      <a:pt x="4443822" y="287803"/>
                      <a:pt x="4372737" y="310821"/>
                    </a:cubicBezTo>
                    <a:cubicBezTo>
                      <a:pt x="4317900" y="328423"/>
                      <a:pt x="4261709" y="328423"/>
                      <a:pt x="4208226" y="322330"/>
                    </a:cubicBezTo>
                    <a:cubicBezTo>
                      <a:pt x="3852124" y="282387"/>
                      <a:pt x="199038" y="58300"/>
                      <a:pt x="0" y="40699"/>
                    </a:cubicBezTo>
                    <a:lnTo>
                      <a:pt x="0" y="40699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165EC47-242D-4540-A0C3-50943F61AA89}"/>
                </a:ext>
              </a:extLst>
            </p:cNvPr>
            <p:cNvGrpSpPr/>
            <p:nvPr/>
          </p:nvGrpSpPr>
          <p:grpSpPr>
            <a:xfrm>
              <a:off x="3894529" y="3912324"/>
              <a:ext cx="775345" cy="1484432"/>
              <a:chOff x="4854267" y="3354767"/>
              <a:chExt cx="2232607" cy="3342246"/>
            </a:xfrm>
            <a:effectLst/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9345F77-7F22-4F66-AA6E-1B5BA64ADD36}"/>
                  </a:ext>
                </a:extLst>
              </p:cNvPr>
              <p:cNvSpPr/>
              <p:nvPr/>
            </p:nvSpPr>
            <p:spPr>
              <a:xfrm>
                <a:off x="4854267" y="3354767"/>
                <a:ext cx="2232607" cy="2910128"/>
              </a:xfrm>
              <a:custGeom>
                <a:avLst/>
                <a:gdLst>
                  <a:gd name="connsiteX0" fmla="*/ 3157277 w 3361970"/>
                  <a:gd name="connsiteY0" fmla="*/ 4382215 h 4382214"/>
                  <a:gd name="connsiteX1" fmla="*/ 674721 w 3361970"/>
                  <a:gd name="connsiteY1" fmla="*/ 3821659 h 4382214"/>
                  <a:gd name="connsiteX2" fmla="*/ 586712 w 3361970"/>
                  <a:gd name="connsiteY2" fmla="*/ 3733649 h 4382214"/>
                  <a:gd name="connsiteX3" fmla="*/ 430 w 3361970"/>
                  <a:gd name="connsiteY3" fmla="*/ 178051 h 4382214"/>
                  <a:gd name="connsiteX4" fmla="*/ 149370 w 3361970"/>
                  <a:gd name="connsiteY4" fmla="*/ 83948 h 4382214"/>
                  <a:gd name="connsiteX5" fmla="*/ 2656298 w 3361970"/>
                  <a:gd name="connsiteY5" fmla="*/ 0 h 4382214"/>
                  <a:gd name="connsiteX6" fmla="*/ 2744307 w 3361970"/>
                  <a:gd name="connsiteY6" fmla="*/ 88010 h 4382214"/>
                  <a:gd name="connsiteX7" fmla="*/ 3359699 w 3361970"/>
                  <a:gd name="connsiteY7" fmla="*/ 4176407 h 4382214"/>
                  <a:gd name="connsiteX8" fmla="*/ 3157277 w 3361970"/>
                  <a:gd name="connsiteY8" fmla="*/ 4382215 h 4382214"/>
                  <a:gd name="connsiteX9" fmla="*/ 3157277 w 3361970"/>
                  <a:gd name="connsiteY9" fmla="*/ 4382215 h 438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1970" h="4382214">
                    <a:moveTo>
                      <a:pt x="3157277" y="4382215"/>
                    </a:moveTo>
                    <a:lnTo>
                      <a:pt x="674721" y="3821659"/>
                    </a:lnTo>
                    <a:cubicBezTo>
                      <a:pt x="627331" y="3810151"/>
                      <a:pt x="619207" y="3832492"/>
                      <a:pt x="586712" y="3733649"/>
                    </a:cubicBezTo>
                    <a:cubicBezTo>
                      <a:pt x="361271" y="3043788"/>
                      <a:pt x="107396" y="1081167"/>
                      <a:pt x="430" y="178051"/>
                    </a:cubicBezTo>
                    <a:cubicBezTo>
                      <a:pt x="-7694" y="107643"/>
                      <a:pt x="101303" y="83948"/>
                      <a:pt x="149370" y="83948"/>
                    </a:cubicBezTo>
                    <a:lnTo>
                      <a:pt x="2656298" y="0"/>
                    </a:lnTo>
                    <a:cubicBezTo>
                      <a:pt x="2705042" y="0"/>
                      <a:pt x="2744307" y="39943"/>
                      <a:pt x="2744307" y="88010"/>
                    </a:cubicBezTo>
                    <a:lnTo>
                      <a:pt x="3359699" y="4176407"/>
                    </a:lnTo>
                    <a:cubicBezTo>
                      <a:pt x="3384071" y="4254939"/>
                      <a:pt x="3205344" y="4382215"/>
                      <a:pt x="3157277" y="4382215"/>
                    </a:cubicBezTo>
                    <a:lnTo>
                      <a:pt x="3157277" y="4382215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13D5643-792D-4E3E-8265-224A74B5D505}"/>
                  </a:ext>
                </a:extLst>
              </p:cNvPr>
              <p:cNvSpPr/>
              <p:nvPr/>
            </p:nvSpPr>
            <p:spPr>
              <a:xfrm>
                <a:off x="4854311" y="3398826"/>
                <a:ext cx="1987833" cy="2938919"/>
              </a:xfrm>
              <a:custGeom>
                <a:avLst/>
                <a:gdLst>
                  <a:gd name="connsiteX0" fmla="*/ 95821 w 2993377"/>
                  <a:gd name="connsiteY0" fmla="*/ 1229430 h 4425568"/>
                  <a:gd name="connsiteX1" fmla="*/ 57909 w 2993377"/>
                  <a:gd name="connsiteY1" fmla="*/ 855050 h 4425568"/>
                  <a:gd name="connsiteX2" fmla="*/ 365 w 2993377"/>
                  <a:gd name="connsiteY2" fmla="*/ 180759 h 4425568"/>
                  <a:gd name="connsiteX3" fmla="*/ 109361 w 2993377"/>
                  <a:gd name="connsiteY3" fmla="*/ 44682 h 4425568"/>
                  <a:gd name="connsiteX4" fmla="*/ 2393556 w 2993377"/>
                  <a:gd name="connsiteY4" fmla="*/ 0 h 4425568"/>
                  <a:gd name="connsiteX5" fmla="*/ 1987357 w 2993377"/>
                  <a:gd name="connsiteY5" fmla="*/ 1939602 h 4425568"/>
                  <a:gd name="connsiteX6" fmla="*/ 2865424 w 2993377"/>
                  <a:gd name="connsiteY6" fmla="*/ 4122924 h 4425568"/>
                  <a:gd name="connsiteX7" fmla="*/ 2993377 w 2993377"/>
                  <a:gd name="connsiteY7" fmla="*/ 4270510 h 4425568"/>
                  <a:gd name="connsiteX8" fmla="*/ 1806598 w 2993377"/>
                  <a:gd name="connsiteY8" fmla="*/ 4001064 h 4425568"/>
                  <a:gd name="connsiteX9" fmla="*/ 1772071 w 2993377"/>
                  <a:gd name="connsiteY9" fmla="*/ 4023405 h 4425568"/>
                  <a:gd name="connsiteX10" fmla="*/ 1860758 w 2993377"/>
                  <a:gd name="connsiteY10" fmla="*/ 4353104 h 4425568"/>
                  <a:gd name="connsiteX11" fmla="*/ 1814722 w 2993377"/>
                  <a:gd name="connsiteY11" fmla="*/ 4412680 h 4425568"/>
                  <a:gd name="connsiteX12" fmla="*/ 1587250 w 2993377"/>
                  <a:gd name="connsiteY12" fmla="*/ 4425543 h 4425568"/>
                  <a:gd name="connsiteX13" fmla="*/ 1506687 w 2993377"/>
                  <a:gd name="connsiteY13" fmla="*/ 4319254 h 4425568"/>
                  <a:gd name="connsiteX14" fmla="*/ 1533090 w 2993377"/>
                  <a:gd name="connsiteY14" fmla="*/ 3940811 h 4425568"/>
                  <a:gd name="connsiteX15" fmla="*/ 648930 w 2993377"/>
                  <a:gd name="connsiteY15" fmla="*/ 3752606 h 4425568"/>
                  <a:gd name="connsiteX16" fmla="*/ 594770 w 2993377"/>
                  <a:gd name="connsiteY16" fmla="*/ 3683552 h 4425568"/>
                  <a:gd name="connsiteX17" fmla="*/ 95821 w 2993377"/>
                  <a:gd name="connsiteY17" fmla="*/ 1229430 h 4425568"/>
                  <a:gd name="connsiteX18" fmla="*/ 95821 w 2993377"/>
                  <a:gd name="connsiteY18" fmla="*/ 1229430 h 44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3377" h="4425568">
                    <a:moveTo>
                      <a:pt x="95821" y="1229430"/>
                    </a:moveTo>
                    <a:cubicBezTo>
                      <a:pt x="81604" y="1104863"/>
                      <a:pt x="68741" y="980295"/>
                      <a:pt x="57909" y="855050"/>
                    </a:cubicBezTo>
                    <a:cubicBezTo>
                      <a:pt x="38277" y="636379"/>
                      <a:pt x="8489" y="399429"/>
                      <a:pt x="365" y="180759"/>
                    </a:cubicBezTo>
                    <a:cubicBezTo>
                      <a:pt x="-3020" y="88687"/>
                      <a:pt x="15936" y="67023"/>
                      <a:pt x="109361" y="44682"/>
                    </a:cubicBezTo>
                    <a:cubicBezTo>
                      <a:pt x="504729" y="46713"/>
                      <a:pt x="2393556" y="677"/>
                      <a:pt x="2393556" y="0"/>
                    </a:cubicBezTo>
                    <a:cubicBezTo>
                      <a:pt x="2092969" y="580865"/>
                      <a:pt x="1955538" y="1288329"/>
                      <a:pt x="1987357" y="1939602"/>
                    </a:cubicBezTo>
                    <a:cubicBezTo>
                      <a:pt x="2027300" y="2739815"/>
                      <a:pt x="2325179" y="3524457"/>
                      <a:pt x="2865424" y="4122924"/>
                    </a:cubicBezTo>
                    <a:cubicBezTo>
                      <a:pt x="2904013" y="4166252"/>
                      <a:pt x="2960204" y="4223797"/>
                      <a:pt x="2993377" y="4270510"/>
                    </a:cubicBezTo>
                    <a:cubicBezTo>
                      <a:pt x="2755751" y="4227859"/>
                      <a:pt x="1992773" y="4044392"/>
                      <a:pt x="1806598" y="4001064"/>
                    </a:cubicBezTo>
                    <a:cubicBezTo>
                      <a:pt x="1772071" y="3992940"/>
                      <a:pt x="1765978" y="3992940"/>
                      <a:pt x="1772071" y="4023405"/>
                    </a:cubicBezTo>
                    <a:cubicBezTo>
                      <a:pt x="1777487" y="4051162"/>
                      <a:pt x="1852634" y="4309776"/>
                      <a:pt x="1860758" y="4353104"/>
                    </a:cubicBezTo>
                    <a:cubicBezTo>
                      <a:pt x="1869559" y="4397109"/>
                      <a:pt x="1860081" y="4409972"/>
                      <a:pt x="1814722" y="4412680"/>
                    </a:cubicBezTo>
                    <a:cubicBezTo>
                      <a:pt x="1796443" y="4413357"/>
                      <a:pt x="1593343" y="4426220"/>
                      <a:pt x="1587250" y="4425543"/>
                    </a:cubicBezTo>
                    <a:cubicBezTo>
                      <a:pt x="1498563" y="4412680"/>
                      <a:pt x="1497886" y="4412003"/>
                      <a:pt x="1506687" y="4319254"/>
                    </a:cubicBezTo>
                    <a:cubicBezTo>
                      <a:pt x="1516842" y="4287435"/>
                      <a:pt x="1517519" y="4114800"/>
                      <a:pt x="1533090" y="3940811"/>
                    </a:cubicBezTo>
                    <a:cubicBezTo>
                      <a:pt x="1535798" y="3908316"/>
                      <a:pt x="745740" y="3773593"/>
                      <a:pt x="648930" y="3752606"/>
                    </a:cubicBezTo>
                    <a:cubicBezTo>
                      <a:pt x="602217" y="3739743"/>
                      <a:pt x="602217" y="3708601"/>
                      <a:pt x="594770" y="3683552"/>
                    </a:cubicBezTo>
                    <a:cubicBezTo>
                      <a:pt x="358497" y="2881985"/>
                      <a:pt x="191278" y="2055369"/>
                      <a:pt x="95821" y="1229430"/>
                    </a:cubicBezTo>
                    <a:lnTo>
                      <a:pt x="95821" y="1229430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680718F-E85C-49DB-80D4-6F7E198346B3}"/>
                  </a:ext>
                </a:extLst>
              </p:cNvPr>
              <p:cNvSpPr/>
              <p:nvPr/>
            </p:nvSpPr>
            <p:spPr>
              <a:xfrm>
                <a:off x="4926017" y="5343420"/>
                <a:ext cx="1915606" cy="1252888"/>
              </a:xfrm>
              <a:custGeom>
                <a:avLst/>
                <a:gdLst>
                  <a:gd name="connsiteX0" fmla="*/ 940380 w 2884614"/>
                  <a:gd name="connsiteY0" fmla="*/ 27512 h 1886660"/>
                  <a:gd name="connsiteX1" fmla="*/ 970845 w 2884614"/>
                  <a:gd name="connsiteY1" fmla="*/ 432 h 1886660"/>
                  <a:gd name="connsiteX2" fmla="*/ 1500259 w 2884614"/>
                  <a:gd name="connsiteY2" fmla="*/ 99951 h 1886660"/>
                  <a:gd name="connsiteX3" fmla="*/ 1399386 w 2884614"/>
                  <a:gd name="connsiteY3" fmla="*/ 1382864 h 1886660"/>
                  <a:gd name="connsiteX4" fmla="*/ 1408187 w 2884614"/>
                  <a:gd name="connsiteY4" fmla="*/ 1481029 h 1886660"/>
                  <a:gd name="connsiteX5" fmla="*/ 1648521 w 2884614"/>
                  <a:gd name="connsiteY5" fmla="*/ 1487121 h 1886660"/>
                  <a:gd name="connsiteX6" fmla="*/ 1724345 w 2884614"/>
                  <a:gd name="connsiteY6" fmla="*/ 1374063 h 1886660"/>
                  <a:gd name="connsiteX7" fmla="*/ 1687110 w 2884614"/>
                  <a:gd name="connsiteY7" fmla="*/ 1212260 h 1886660"/>
                  <a:gd name="connsiteX8" fmla="*/ 2877952 w 2884614"/>
                  <a:gd name="connsiteY8" fmla="*/ 1525034 h 1886660"/>
                  <a:gd name="connsiteX9" fmla="*/ 2861704 w 2884614"/>
                  <a:gd name="connsiteY9" fmla="*/ 1544666 h 1886660"/>
                  <a:gd name="connsiteX10" fmla="*/ 1118431 w 2884614"/>
                  <a:gd name="connsiteY10" fmla="*/ 1883843 h 1886660"/>
                  <a:gd name="connsiteX11" fmla="*/ 1038545 w 2884614"/>
                  <a:gd name="connsiteY11" fmla="*/ 1878427 h 1886660"/>
                  <a:gd name="connsiteX12" fmla="*/ 29 w 2884614"/>
                  <a:gd name="connsiteY12" fmla="*/ 1543989 h 1886660"/>
                  <a:gd name="connsiteX13" fmla="*/ 754206 w 2884614"/>
                  <a:gd name="connsiteY13" fmla="*/ 1357138 h 1886660"/>
                  <a:gd name="connsiteX14" fmla="*/ 838831 w 2884614"/>
                  <a:gd name="connsiteY14" fmla="*/ 1253557 h 1886660"/>
                  <a:gd name="connsiteX15" fmla="*/ 940380 w 2884614"/>
                  <a:gd name="connsiteY15" fmla="*/ 27512 h 1886660"/>
                  <a:gd name="connsiteX16" fmla="*/ 940380 w 2884614"/>
                  <a:gd name="connsiteY16" fmla="*/ 27512 h 18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4614" h="1886660">
                    <a:moveTo>
                      <a:pt x="940380" y="27512"/>
                    </a:moveTo>
                    <a:cubicBezTo>
                      <a:pt x="943089" y="7878"/>
                      <a:pt x="949181" y="-2277"/>
                      <a:pt x="970845" y="432"/>
                    </a:cubicBezTo>
                    <a:cubicBezTo>
                      <a:pt x="1026359" y="8556"/>
                      <a:pt x="1514476" y="-245"/>
                      <a:pt x="1500259" y="99951"/>
                    </a:cubicBezTo>
                    <a:cubicBezTo>
                      <a:pt x="1459639" y="376843"/>
                      <a:pt x="1404125" y="1241371"/>
                      <a:pt x="1399386" y="1382864"/>
                    </a:cubicBezTo>
                    <a:cubicBezTo>
                      <a:pt x="1398709" y="1411298"/>
                      <a:pt x="1383815" y="1456656"/>
                      <a:pt x="1408187" y="1481029"/>
                    </a:cubicBezTo>
                    <a:cubicBezTo>
                      <a:pt x="1443391" y="1516233"/>
                      <a:pt x="1612641" y="1489153"/>
                      <a:pt x="1648521" y="1487121"/>
                    </a:cubicBezTo>
                    <a:cubicBezTo>
                      <a:pt x="1720283" y="1484414"/>
                      <a:pt x="1733823" y="1436346"/>
                      <a:pt x="1724345" y="1374063"/>
                    </a:cubicBezTo>
                    <a:cubicBezTo>
                      <a:pt x="1719606" y="1345629"/>
                      <a:pt x="1699973" y="1264389"/>
                      <a:pt x="1687110" y="1212260"/>
                    </a:cubicBezTo>
                    <a:cubicBezTo>
                      <a:pt x="2068261" y="1311779"/>
                      <a:pt x="2498155" y="1422806"/>
                      <a:pt x="2877952" y="1525034"/>
                    </a:cubicBezTo>
                    <a:cubicBezTo>
                      <a:pt x="2888107" y="1533834"/>
                      <a:pt x="2889461" y="1539250"/>
                      <a:pt x="2861704" y="1544666"/>
                    </a:cubicBezTo>
                    <a:cubicBezTo>
                      <a:pt x="2803482" y="1556175"/>
                      <a:pt x="1321531" y="1843900"/>
                      <a:pt x="1118431" y="1883843"/>
                    </a:cubicBezTo>
                    <a:cubicBezTo>
                      <a:pt x="1090674" y="1889259"/>
                      <a:pt x="1064271" y="1886551"/>
                      <a:pt x="1038545" y="1878427"/>
                    </a:cubicBezTo>
                    <a:cubicBezTo>
                      <a:pt x="721033" y="1782293"/>
                      <a:pt x="7476" y="1575809"/>
                      <a:pt x="29" y="1543989"/>
                    </a:cubicBezTo>
                    <a:cubicBezTo>
                      <a:pt x="-5387" y="1522325"/>
                      <a:pt x="753529" y="1357138"/>
                      <a:pt x="754206" y="1357138"/>
                    </a:cubicBezTo>
                    <a:cubicBezTo>
                      <a:pt x="820552" y="1335474"/>
                      <a:pt x="827999" y="1321934"/>
                      <a:pt x="838831" y="1253557"/>
                    </a:cubicBezTo>
                    <a:cubicBezTo>
                      <a:pt x="843570" y="1265066"/>
                      <a:pt x="928195" y="110782"/>
                      <a:pt x="940380" y="27512"/>
                    </a:cubicBezTo>
                    <a:lnTo>
                      <a:pt x="940380" y="27512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E9364CF-9FA1-40E4-B623-3A6F8FB3381F}"/>
                  </a:ext>
                </a:extLst>
              </p:cNvPr>
              <p:cNvSpPr/>
              <p:nvPr/>
            </p:nvSpPr>
            <p:spPr>
              <a:xfrm>
                <a:off x="4897107" y="6351664"/>
                <a:ext cx="1973360" cy="345349"/>
              </a:xfrm>
              <a:custGeom>
                <a:avLst/>
                <a:gdLst>
                  <a:gd name="connsiteX0" fmla="*/ 86890 w 2971582"/>
                  <a:gd name="connsiteY0" fmla="*/ 35881 h 520043"/>
                  <a:gd name="connsiteX1" fmla="*/ 571621 w 2971582"/>
                  <a:gd name="connsiteY1" fmla="*/ 183467 h 520043"/>
                  <a:gd name="connsiteX2" fmla="*/ 992038 w 2971582"/>
                  <a:gd name="connsiteY2" fmla="*/ 311420 h 520043"/>
                  <a:gd name="connsiteX3" fmla="*/ 1289240 w 2971582"/>
                  <a:gd name="connsiteY3" fmla="*/ 324282 h 520043"/>
                  <a:gd name="connsiteX4" fmla="*/ 2911330 w 2971582"/>
                  <a:gd name="connsiteY4" fmla="*/ 16248 h 520043"/>
                  <a:gd name="connsiteX5" fmla="*/ 2925547 w 2971582"/>
                  <a:gd name="connsiteY5" fmla="*/ 0 h 520043"/>
                  <a:gd name="connsiteX6" fmla="*/ 2971583 w 2971582"/>
                  <a:gd name="connsiteY6" fmla="*/ 70408 h 520043"/>
                  <a:gd name="connsiteX7" fmla="*/ 2921485 w 2971582"/>
                  <a:gd name="connsiteY7" fmla="*/ 134723 h 520043"/>
                  <a:gd name="connsiteX8" fmla="*/ 2339943 w 2971582"/>
                  <a:gd name="connsiteY8" fmla="*/ 261321 h 520043"/>
                  <a:gd name="connsiteX9" fmla="*/ 1168734 w 2971582"/>
                  <a:gd name="connsiteY9" fmla="*/ 518581 h 520043"/>
                  <a:gd name="connsiteX10" fmla="*/ 1099681 w 2971582"/>
                  <a:gd name="connsiteY10" fmla="*/ 505718 h 520043"/>
                  <a:gd name="connsiteX11" fmla="*/ 51686 w 2971582"/>
                  <a:gd name="connsiteY11" fmla="*/ 197007 h 520043"/>
                  <a:gd name="connsiteX12" fmla="*/ 234 w 2971582"/>
                  <a:gd name="connsiteY12" fmla="*/ 96134 h 520043"/>
                  <a:gd name="connsiteX13" fmla="*/ 52363 w 2971582"/>
                  <a:gd name="connsiteY13" fmla="*/ 18956 h 520043"/>
                  <a:gd name="connsiteX14" fmla="*/ 86890 w 2971582"/>
                  <a:gd name="connsiteY14" fmla="*/ 35881 h 520043"/>
                  <a:gd name="connsiteX15" fmla="*/ 86890 w 2971582"/>
                  <a:gd name="connsiteY15" fmla="*/ 35881 h 52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1582" h="520043">
                    <a:moveTo>
                      <a:pt x="86890" y="35881"/>
                    </a:moveTo>
                    <a:cubicBezTo>
                      <a:pt x="248693" y="84625"/>
                      <a:pt x="410496" y="134723"/>
                      <a:pt x="571621" y="183467"/>
                    </a:cubicBezTo>
                    <a:cubicBezTo>
                      <a:pt x="711760" y="226117"/>
                      <a:pt x="854607" y="261321"/>
                      <a:pt x="992038" y="311420"/>
                    </a:cubicBezTo>
                    <a:cubicBezTo>
                      <a:pt x="1167381" y="375734"/>
                      <a:pt x="1150456" y="353394"/>
                      <a:pt x="1289240" y="324282"/>
                    </a:cubicBezTo>
                    <a:cubicBezTo>
                      <a:pt x="1829485" y="219347"/>
                      <a:pt x="2370408" y="118475"/>
                      <a:pt x="2911330" y="16248"/>
                    </a:cubicBezTo>
                    <a:cubicBezTo>
                      <a:pt x="2920131" y="14217"/>
                      <a:pt x="2937056" y="10832"/>
                      <a:pt x="2925547" y="0"/>
                    </a:cubicBezTo>
                    <a:cubicBezTo>
                      <a:pt x="2966844" y="6093"/>
                      <a:pt x="2970229" y="37912"/>
                      <a:pt x="2971583" y="70408"/>
                    </a:cubicBezTo>
                    <a:cubicBezTo>
                      <a:pt x="2971583" y="104935"/>
                      <a:pt x="2966844" y="125922"/>
                      <a:pt x="2921485" y="134723"/>
                    </a:cubicBezTo>
                    <a:cubicBezTo>
                      <a:pt x="2727186" y="176697"/>
                      <a:pt x="2534242" y="220025"/>
                      <a:pt x="2339943" y="261321"/>
                    </a:cubicBezTo>
                    <a:cubicBezTo>
                      <a:pt x="1949991" y="346624"/>
                      <a:pt x="1558686" y="432602"/>
                      <a:pt x="1168734" y="518581"/>
                    </a:cubicBezTo>
                    <a:cubicBezTo>
                      <a:pt x="1142332" y="523997"/>
                      <a:pt x="1122022" y="513165"/>
                      <a:pt x="1099681" y="505718"/>
                    </a:cubicBezTo>
                    <a:cubicBezTo>
                      <a:pt x="751026" y="404169"/>
                      <a:pt x="401018" y="301265"/>
                      <a:pt x="51686" y="197007"/>
                    </a:cubicBezTo>
                    <a:cubicBezTo>
                      <a:pt x="1588" y="181436"/>
                      <a:pt x="4296" y="133369"/>
                      <a:pt x="234" y="96134"/>
                    </a:cubicBezTo>
                    <a:cubicBezTo>
                      <a:pt x="-2474" y="61607"/>
                      <a:pt x="18513" y="21664"/>
                      <a:pt x="52363" y="18956"/>
                    </a:cubicBezTo>
                    <a:cubicBezTo>
                      <a:pt x="62518" y="27757"/>
                      <a:pt x="67257" y="29111"/>
                      <a:pt x="86890" y="35881"/>
                    </a:cubicBezTo>
                    <a:lnTo>
                      <a:pt x="86890" y="358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82AE5AF7-DCCA-4DF1-9339-62EAEA2913BF}"/>
                  </a:ext>
                </a:extLst>
              </p:cNvPr>
              <p:cNvSpPr/>
              <p:nvPr/>
            </p:nvSpPr>
            <p:spPr>
              <a:xfrm>
                <a:off x="6553650" y="3384179"/>
                <a:ext cx="504545" cy="2809221"/>
              </a:xfrm>
              <a:custGeom>
                <a:avLst/>
                <a:gdLst>
                  <a:gd name="connsiteX0" fmla="*/ 1150 w 759768"/>
                  <a:gd name="connsiteY0" fmla="*/ 78923 h 4230262"/>
                  <a:gd name="connsiteX1" fmla="*/ 37708 w 759768"/>
                  <a:gd name="connsiteY1" fmla="*/ 23410 h 4230262"/>
                  <a:gd name="connsiteX2" fmla="*/ 111500 w 759768"/>
                  <a:gd name="connsiteY2" fmla="*/ 3777 h 4230262"/>
                  <a:gd name="connsiteX3" fmla="*/ 152797 w 759768"/>
                  <a:gd name="connsiteY3" fmla="*/ 32888 h 4230262"/>
                  <a:gd name="connsiteX4" fmla="*/ 756004 w 759768"/>
                  <a:gd name="connsiteY4" fmla="*/ 4103006 h 4230262"/>
                  <a:gd name="connsiteX5" fmla="*/ 705229 w 759768"/>
                  <a:gd name="connsiteY5" fmla="*/ 4207264 h 4230262"/>
                  <a:gd name="connsiteX6" fmla="*/ 618573 w 759768"/>
                  <a:gd name="connsiteY6" fmla="*/ 4165967 h 4230262"/>
                  <a:gd name="connsiteX7" fmla="*/ 1150 w 759768"/>
                  <a:gd name="connsiteY7" fmla="*/ 78923 h 4230262"/>
                  <a:gd name="connsiteX8" fmla="*/ 1150 w 759768"/>
                  <a:gd name="connsiteY8" fmla="*/ 78923 h 423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768" h="4230262">
                    <a:moveTo>
                      <a:pt x="1150" y="78923"/>
                    </a:moveTo>
                    <a:cubicBezTo>
                      <a:pt x="-3589" y="49813"/>
                      <a:pt x="5888" y="29503"/>
                      <a:pt x="37708" y="23410"/>
                    </a:cubicBezTo>
                    <a:cubicBezTo>
                      <a:pt x="62756" y="18671"/>
                      <a:pt x="87128" y="12578"/>
                      <a:pt x="111500" y="3777"/>
                    </a:cubicBezTo>
                    <a:cubicBezTo>
                      <a:pt x="141965" y="-7732"/>
                      <a:pt x="149412" y="8516"/>
                      <a:pt x="152797" y="32888"/>
                    </a:cubicBezTo>
                    <a:cubicBezTo>
                      <a:pt x="189355" y="282023"/>
                      <a:pt x="739755" y="4038014"/>
                      <a:pt x="756004" y="4103006"/>
                    </a:cubicBezTo>
                    <a:cubicBezTo>
                      <a:pt x="769544" y="4157843"/>
                      <a:pt x="745172" y="4184246"/>
                      <a:pt x="705229" y="4207264"/>
                    </a:cubicBezTo>
                    <a:cubicBezTo>
                      <a:pt x="641591" y="4244498"/>
                      <a:pt x="630082" y="4240437"/>
                      <a:pt x="618573" y="4165967"/>
                    </a:cubicBezTo>
                    <a:cubicBezTo>
                      <a:pt x="580661" y="3927663"/>
                      <a:pt x="23491" y="227863"/>
                      <a:pt x="1150" y="78923"/>
                    </a:cubicBezTo>
                    <a:lnTo>
                      <a:pt x="1150" y="7892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465FF02-6AEA-4C01-B870-D8D65F04A9D4}"/>
                  </a:ext>
                </a:extLst>
              </p:cNvPr>
              <p:cNvSpPr/>
              <p:nvPr/>
            </p:nvSpPr>
            <p:spPr>
              <a:xfrm>
                <a:off x="5243093" y="4435404"/>
                <a:ext cx="633354" cy="806698"/>
              </a:xfrm>
              <a:custGeom>
                <a:avLst/>
                <a:gdLst>
                  <a:gd name="connsiteX0" fmla="*/ 4583 w 953735"/>
                  <a:gd name="connsiteY0" fmla="*/ 265613 h 1214766"/>
                  <a:gd name="connsiteX1" fmla="*/ 54004 w 953735"/>
                  <a:gd name="connsiteY1" fmla="*/ 19863 h 1214766"/>
                  <a:gd name="connsiteX2" fmla="*/ 718140 w 953735"/>
                  <a:gd name="connsiteY2" fmla="*/ 39496 h 1214766"/>
                  <a:gd name="connsiteX3" fmla="*/ 789225 w 953735"/>
                  <a:gd name="connsiteY3" fmla="*/ 98395 h 1214766"/>
                  <a:gd name="connsiteX4" fmla="*/ 777716 w 953735"/>
                  <a:gd name="connsiteY4" fmla="*/ 685353 h 1214766"/>
                  <a:gd name="connsiteX5" fmla="*/ 953736 w 953735"/>
                  <a:gd name="connsiteY5" fmla="*/ 1214766 h 1214766"/>
                  <a:gd name="connsiteX6" fmla="*/ 387765 w 953735"/>
                  <a:gd name="connsiteY6" fmla="*/ 1145712 h 1214766"/>
                  <a:gd name="connsiteX7" fmla="*/ 193466 w 953735"/>
                  <a:gd name="connsiteY7" fmla="*/ 1092906 h 1214766"/>
                  <a:gd name="connsiteX8" fmla="*/ 138629 w 953735"/>
                  <a:gd name="connsiteY8" fmla="*/ 1007604 h 1214766"/>
                  <a:gd name="connsiteX9" fmla="*/ 4583 w 953735"/>
                  <a:gd name="connsiteY9" fmla="*/ 265613 h 1214766"/>
                  <a:gd name="connsiteX10" fmla="*/ 4583 w 953735"/>
                  <a:gd name="connsiteY10" fmla="*/ 265613 h 121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3735" h="1214766">
                    <a:moveTo>
                      <a:pt x="4583" y="265613"/>
                    </a:moveTo>
                    <a:cubicBezTo>
                      <a:pt x="12030" y="180311"/>
                      <a:pt x="28278" y="97718"/>
                      <a:pt x="54004" y="19863"/>
                    </a:cubicBezTo>
                    <a:cubicBezTo>
                      <a:pt x="69575" y="-27527"/>
                      <a:pt x="666688" y="22571"/>
                      <a:pt x="718140" y="39496"/>
                    </a:cubicBezTo>
                    <a:cubicBezTo>
                      <a:pt x="713401" y="41526"/>
                      <a:pt x="802765" y="47620"/>
                      <a:pt x="789225" y="98395"/>
                    </a:cubicBezTo>
                    <a:cubicBezTo>
                      <a:pt x="737096" y="286600"/>
                      <a:pt x="739804" y="494439"/>
                      <a:pt x="777716" y="685353"/>
                    </a:cubicBezTo>
                    <a:cubicBezTo>
                      <a:pt x="814951" y="870850"/>
                      <a:pt x="899576" y="1035361"/>
                      <a:pt x="953736" y="1214766"/>
                    </a:cubicBezTo>
                    <a:cubicBezTo>
                      <a:pt x="950351" y="1203934"/>
                      <a:pt x="464942" y="1159252"/>
                      <a:pt x="387765" y="1145712"/>
                    </a:cubicBezTo>
                    <a:cubicBezTo>
                      <a:pt x="327512" y="1134880"/>
                      <a:pt x="241533" y="1136911"/>
                      <a:pt x="193466" y="1092906"/>
                    </a:cubicBezTo>
                    <a:cubicBezTo>
                      <a:pt x="168417" y="1070565"/>
                      <a:pt x="152846" y="1038746"/>
                      <a:pt x="138629" y="1007604"/>
                    </a:cubicBezTo>
                    <a:cubicBezTo>
                      <a:pt x="39787" y="788934"/>
                      <a:pt x="-17081" y="518134"/>
                      <a:pt x="4583" y="265613"/>
                    </a:cubicBezTo>
                    <a:lnTo>
                      <a:pt x="4583" y="26561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C46CED6-E53A-4BD5-A0A1-1B80B06A973F}"/>
                  </a:ext>
                </a:extLst>
              </p:cNvPr>
              <p:cNvSpPr/>
              <p:nvPr/>
            </p:nvSpPr>
            <p:spPr>
              <a:xfrm>
                <a:off x="6165246" y="3398151"/>
                <a:ext cx="777651" cy="2852421"/>
              </a:xfrm>
              <a:custGeom>
                <a:avLst/>
                <a:gdLst>
                  <a:gd name="connsiteX0" fmla="*/ 1170955 w 1171025"/>
                  <a:gd name="connsiteY0" fmla="*/ 4251216 h 4295315"/>
                  <a:gd name="connsiteX1" fmla="*/ 556240 w 1171025"/>
                  <a:gd name="connsiteY1" fmla="*/ 71423 h 4295315"/>
                  <a:gd name="connsiteX2" fmla="*/ 501403 w 1171025"/>
                  <a:gd name="connsiteY2" fmla="*/ 2370 h 4295315"/>
                  <a:gd name="connsiteX3" fmla="*/ 416778 w 1171025"/>
                  <a:gd name="connsiteY3" fmla="*/ 5755 h 4295315"/>
                  <a:gd name="connsiteX4" fmla="*/ 371419 w 1171025"/>
                  <a:gd name="connsiteY4" fmla="*/ 76162 h 4295315"/>
                  <a:gd name="connsiteX5" fmla="*/ 250236 w 1171025"/>
                  <a:gd name="connsiteY5" fmla="*/ 380135 h 4295315"/>
                  <a:gd name="connsiteX6" fmla="*/ 3132 w 1171025"/>
                  <a:gd name="connsiteY6" fmla="*/ 1639353 h 4295315"/>
                  <a:gd name="connsiteX7" fmla="*/ 37659 w 1171025"/>
                  <a:gd name="connsiteY7" fmla="*/ 2314998 h 4295315"/>
                  <a:gd name="connsiteX8" fmla="*/ 562333 w 1171025"/>
                  <a:gd name="connsiteY8" fmla="*/ 3729249 h 4295315"/>
                  <a:gd name="connsiteX9" fmla="*/ 955669 w 1171025"/>
                  <a:gd name="connsiteY9" fmla="*/ 4250538 h 4295315"/>
                  <a:gd name="connsiteX10" fmla="*/ 1168247 w 1171025"/>
                  <a:gd name="connsiteY10" fmla="*/ 4295221 h 4295315"/>
                  <a:gd name="connsiteX11" fmla="*/ 1170955 w 1171025"/>
                  <a:gd name="connsiteY11" fmla="*/ 4251216 h 4295315"/>
                  <a:gd name="connsiteX12" fmla="*/ 1170955 w 1171025"/>
                  <a:gd name="connsiteY12" fmla="*/ 4251216 h 429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025" h="4295315">
                    <a:moveTo>
                      <a:pt x="1170955" y="4251216"/>
                    </a:moveTo>
                    <a:cubicBezTo>
                      <a:pt x="1178402" y="4174038"/>
                      <a:pt x="596860" y="298218"/>
                      <a:pt x="556240" y="71423"/>
                    </a:cubicBezTo>
                    <a:cubicBezTo>
                      <a:pt x="550147" y="38927"/>
                      <a:pt x="537284" y="11170"/>
                      <a:pt x="501403" y="2370"/>
                    </a:cubicBezTo>
                    <a:cubicBezTo>
                      <a:pt x="472969" y="338"/>
                      <a:pt x="444535" y="-3047"/>
                      <a:pt x="416778" y="5755"/>
                    </a:cubicBezTo>
                    <a:cubicBezTo>
                      <a:pt x="390375" y="22003"/>
                      <a:pt x="382251" y="49760"/>
                      <a:pt x="371419" y="76162"/>
                    </a:cubicBezTo>
                    <a:cubicBezTo>
                      <a:pt x="328091" y="175681"/>
                      <a:pt x="287471" y="277231"/>
                      <a:pt x="250236" y="380135"/>
                    </a:cubicBezTo>
                    <a:cubicBezTo>
                      <a:pt x="102650" y="786334"/>
                      <a:pt x="21410" y="1207428"/>
                      <a:pt x="3132" y="1639353"/>
                    </a:cubicBezTo>
                    <a:cubicBezTo>
                      <a:pt x="-6346" y="1864794"/>
                      <a:pt x="5840" y="2091589"/>
                      <a:pt x="37659" y="2314998"/>
                    </a:cubicBezTo>
                    <a:cubicBezTo>
                      <a:pt x="110774" y="2824779"/>
                      <a:pt x="281378" y="3298678"/>
                      <a:pt x="562333" y="3729249"/>
                    </a:cubicBezTo>
                    <a:cubicBezTo>
                      <a:pt x="676069" y="3904592"/>
                      <a:pt x="805375" y="4096183"/>
                      <a:pt x="955669" y="4250538"/>
                    </a:cubicBezTo>
                    <a:cubicBezTo>
                      <a:pt x="1022692" y="4266110"/>
                      <a:pt x="1101224" y="4297252"/>
                      <a:pt x="1168247" y="4295221"/>
                    </a:cubicBezTo>
                    <a:cubicBezTo>
                      <a:pt x="1168924" y="4289805"/>
                      <a:pt x="1169601" y="4257986"/>
                      <a:pt x="1170955" y="4251216"/>
                    </a:cubicBezTo>
                    <a:lnTo>
                      <a:pt x="1170955" y="4251216"/>
                    </a:lnTo>
                    <a:close/>
                  </a:path>
                </a:pathLst>
              </a:custGeom>
              <a:solidFill>
                <a:srgbClr val="E5E5E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00" name="Rectangle 15">
            <a:extLst>
              <a:ext uri="{FF2B5EF4-FFF2-40B4-BE49-F238E27FC236}">
                <a16:creationId xmlns:a16="http://schemas.microsoft.com/office/drawing/2014/main" id="{B1CE53B9-4E0C-4DD7-9AA8-0B1BE5833BF0}"/>
              </a:ext>
            </a:extLst>
          </p:cNvPr>
          <p:cNvSpPr/>
          <p:nvPr/>
        </p:nvSpPr>
        <p:spPr>
          <a:xfrm rot="5400000">
            <a:off x="8562100" y="2103983"/>
            <a:ext cx="688376" cy="79610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graphicFrame>
        <p:nvGraphicFramePr>
          <p:cNvPr id="3" name="Table 37">
            <a:extLst>
              <a:ext uri="{FF2B5EF4-FFF2-40B4-BE49-F238E27FC236}">
                <a16:creationId xmlns:a16="http://schemas.microsoft.com/office/drawing/2014/main" id="{9BA3C699-8850-4118-AE08-A5A43D227678}"/>
              </a:ext>
            </a:extLst>
          </p:cNvPr>
          <p:cNvGraphicFramePr>
            <a:graphicFrameLocks noGrp="1"/>
          </p:cNvGraphicFramePr>
          <p:nvPr/>
        </p:nvGraphicFramePr>
        <p:xfrm>
          <a:off x="574928" y="3352522"/>
          <a:ext cx="4057415" cy="287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508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852907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987581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ความสัมพันธ์ทางบวกกับความผูกพันต่อองค์กร ระดับปานกลาง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 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R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สังคมดี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Society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r =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.648**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 </a:t>
                      </a:r>
                      <a:endParaRPr lang="th-TH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p &lt; .001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น้ำใจดี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HAPPY Heart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r =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.582**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 </a:t>
                      </a:r>
                      <a:endParaRPr lang="th-TH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p &lt; .001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72518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จิตวิญญาณดี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HAPPY Soul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r =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.578**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 </a:t>
                      </a:r>
                      <a:endParaRPr lang="th-TH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p &lt; .001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70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38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96FC6E-97B9-4EE8-A010-449774B61ACB}"/>
              </a:ext>
            </a:extLst>
          </p:cNvPr>
          <p:cNvSpPr txBox="1"/>
          <p:nvPr/>
        </p:nvSpPr>
        <p:spPr>
          <a:xfrm>
            <a:off x="566354" y="590577"/>
            <a:ext cx="2044149" cy="60939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548640"/>
            <a:r>
              <a:rPr lang="th-TH" sz="33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ข้อเสนอแนะ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A62BD-D4AE-4385-9B96-2BEAEA85D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2A878D-44DC-473D-92D9-7856268A1744}"/>
              </a:ext>
            </a:extLst>
          </p:cNvPr>
          <p:cNvSpPr txBox="1"/>
          <p:nvPr/>
        </p:nvSpPr>
        <p:spPr>
          <a:xfrm>
            <a:off x="656817" y="2715691"/>
            <a:ext cx="8066620" cy="391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  </a:t>
            </a:r>
            <a:r>
              <a:rPr lang="th-TH" sz="2160" dirty="0">
                <a:solidFill>
                  <a:prstClr val="black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1. โครงการสานสัมพันธภาพของบุคลากรในองค์กร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algn="thaiDist"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2. จัดกิจกรรมโครงการประชุมเชิงปฏิบัติการ เรื่อง การส่งเสริมคุณธรรม จริยธรรม น้อมนำหลักปรัชญาเศรษฐกิจพอเพียง เพื่อเพิ่มประสิทธิภาพในการปฏิบัติงาน ประจำปีงบประมาณ พ.ศ.</a:t>
            </a:r>
            <a:r>
              <a:rPr lang="en-US" sz="2160" dirty="0">
                <a:solidFill>
                  <a:prstClr val="black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?"/>
              </a:rPr>
              <a:t>2563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3. กิจกรรมวันสงกรานต์ กรมควบคุมโรค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4. กิจกรรมปฏิบัติธรรม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5. กิจกรรมให้ความรู้เรื่องการลงทุนทางการเงิน เช่น การซื้อหุ้น การเสียภาษีที่คุ้มค่า เป็นต้น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6. กีฬาสัมพันธ์กรมควบคุมโรค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algn="thaiDist"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7. กิจกรรมการพัฒนาและสร้างความผูกพันในองค์กร (</a:t>
            </a:r>
            <a:r>
              <a:rPr lang="en-US" sz="2160" dirty="0">
                <a:solidFill>
                  <a:prstClr val="black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?"/>
              </a:rPr>
              <a:t>OD)</a:t>
            </a:r>
            <a:r>
              <a:rPr lang="th-TH" sz="2160" dirty="0">
                <a:solidFill>
                  <a:prstClr val="black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?"/>
              </a:rPr>
              <a:t> สานความสัมพันธ์พี่น้อง ต่างจังหวัด ไปแบบคละกอง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8. กิจกรรมงานกีฬาสัมพันธ์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1D3412-B639-4977-90BC-DED71A222CB7}"/>
              </a:ext>
            </a:extLst>
          </p:cNvPr>
          <p:cNvGrpSpPr/>
          <p:nvPr/>
        </p:nvGrpSpPr>
        <p:grpSpPr>
          <a:xfrm flipH="1">
            <a:off x="7940697" y="5206273"/>
            <a:ext cx="2641592" cy="1551689"/>
            <a:chOff x="-3907876" y="-373145"/>
            <a:chExt cx="14810697" cy="752580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E7C10E-7782-4EAB-A968-6943740AA806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ko-KR" altLang="en-US" sz="324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66C364-FA0F-4221-A9EC-8E8BFF3F0BB7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AECC8D-185B-42BF-89ED-B70704BA7898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05E521-61C9-4AEB-9ADE-3905D94C9EF5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8B5551-9BBB-4CFE-A991-848BF8E5D5D0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A71308-7DC1-4F17-BADD-DB9315663871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31229B-3ED3-4EE3-9271-F4D6CC3F8C3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46DA3F-2562-4FFB-AAB2-55C0708D8710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B80A13-C01B-4B6C-BBEC-808E9739B3B3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39A4E34-A5AC-4711-831D-60D19E908CCA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2FB655F-204F-41EE-A38C-799BF85C8353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9B1BF5-43E5-4395-B205-6136A34044E0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B84455-8B01-4E1C-8B3E-1A065AECDE93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8A14C1-928A-4E4B-9A80-CCB4350E6B60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15481C1-6690-41AC-8B41-0334EA77D102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C7C3147-AB87-4DF2-A750-3C4E9943722D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FBE0B9-636B-44A0-A1F7-C05B38674DFB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252C7AA-82C7-47E1-B966-B1CF0AF3308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0D38CE-5B73-4537-A013-D5CFCDBB31A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16B672-2AD4-4330-8304-E7E6BA367CC7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Right Triangle 1">
              <a:extLst>
                <a:ext uri="{FF2B5EF4-FFF2-40B4-BE49-F238E27FC236}">
                  <a16:creationId xmlns:a16="http://schemas.microsoft.com/office/drawing/2014/main" id="{3665FEDD-7189-4027-B802-F9D9562AA241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70FD4E-A6B8-4C88-A39A-D1FFBF3CDC20}"/>
              </a:ext>
            </a:extLst>
          </p:cNvPr>
          <p:cNvGrpSpPr/>
          <p:nvPr/>
        </p:nvGrpSpPr>
        <p:grpSpPr>
          <a:xfrm flipH="1">
            <a:off x="7986583" y="4259728"/>
            <a:ext cx="2641592" cy="891222"/>
            <a:chOff x="977906" y="3662907"/>
            <a:chExt cx="4064528" cy="1363510"/>
          </a:xfrm>
          <a:solidFill>
            <a:srgbClr val="00B0F0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C2E166-DA45-4457-8278-8699B5023384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3CCDC6-FEC0-4363-AC75-345EBCFC41BE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Smiley Face 14">
            <a:extLst>
              <a:ext uri="{FF2B5EF4-FFF2-40B4-BE49-F238E27FC236}">
                <a16:creationId xmlns:a16="http://schemas.microsoft.com/office/drawing/2014/main" id="{F49AFD9C-CFBC-4FF6-B019-C27C4FE045FF}"/>
              </a:ext>
            </a:extLst>
          </p:cNvPr>
          <p:cNvSpPr/>
          <p:nvPr/>
        </p:nvSpPr>
        <p:spPr>
          <a:xfrm>
            <a:off x="399943" y="1884300"/>
            <a:ext cx="894893" cy="8948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A0180-46EB-4DA3-8685-CE4DE41FFACC}"/>
              </a:ext>
            </a:extLst>
          </p:cNvPr>
          <p:cNvSpPr txBox="1"/>
          <p:nvPr/>
        </p:nvSpPr>
        <p:spPr>
          <a:xfrm>
            <a:off x="1431266" y="1643772"/>
            <a:ext cx="695508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หัวข้อ </a:t>
            </a: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“</a:t>
            </a:r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โครงการ/กิจกรรมเสริมสร้างความสุขและความผูกพันต่อองค์กร ที่ท่านอยากให้หน่วยงานหรือกรมฯ ดำเนินการในปีงบประมาณ พ.ศ. </a:t>
            </a:r>
            <a:r>
              <a:rPr lang="en-US" sz="2160" b="1" dirty="0">
                <a:solidFill>
                  <a:prstClr val="black"/>
                </a:solidFill>
                <a:latin typeface="TH SarabunIT๙" panose="020B0500040200020003" pitchFamily="34" charset="-34"/>
                <a:ea typeface="Times New Roman" panose="02020603050405020304" pitchFamily="18" charset="0"/>
              </a:rPr>
              <a:t>2564</a:t>
            </a: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”</a:t>
            </a:r>
            <a:endParaRPr lang="th-TH" sz="216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339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0A62BD-D4AE-4385-9B96-2BEAEA85D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2A878D-44DC-473D-92D9-7856268A1744}"/>
              </a:ext>
            </a:extLst>
          </p:cNvPr>
          <p:cNvSpPr txBox="1"/>
          <p:nvPr/>
        </p:nvSpPr>
        <p:spPr>
          <a:xfrm>
            <a:off x="392884" y="2902070"/>
            <a:ext cx="7340738" cy="316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  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1. งานปีใหม่กรมควบคุมโรค</a:t>
            </a:r>
            <a:r>
              <a:rPr lang="en-US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(Theme 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เสื้อยืดขาว กางเกงยีนส์ และ โบ</a:t>
            </a:r>
            <a:r>
              <a:rPr lang="th-TH" sz="1920" dirty="0" err="1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ฮี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เมียน)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2. กิจกรรม</a:t>
            </a:r>
            <a:r>
              <a:rPr lang="th-TH" sz="1920" dirty="0" err="1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มุฑิ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ตาจิตผู้เกษียณอายุราชการ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3. กิจกรรมวันปีใหม่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4. งานกีฬาสี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5. กิจกรรมจิตอาสาพัฒนาวัด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6. กิจกรรมตู่ปันสุข 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7. กิจกรรมสวดมนต์  นั่งสมาธิ</a:t>
            </a:r>
            <a:r>
              <a:rPr lang="en-US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ปฏิบัติธรรม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8. โครงการ </a:t>
            </a:r>
            <a:r>
              <a:rPr lang="en-US" sz="1920" dirty="0" err="1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DesingThingking</a:t>
            </a:r>
            <a:r>
              <a:rPr lang="en-US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เพราะได้เรียนรู้กระบวนการออกแบบความคิดที่เป็นขั้นตอน สามารถคิดงานได้อย่างสร้างสรรค์งาน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70FD4E-A6B8-4C88-A39A-D1FFBF3CDC20}"/>
              </a:ext>
            </a:extLst>
          </p:cNvPr>
          <p:cNvGrpSpPr/>
          <p:nvPr/>
        </p:nvGrpSpPr>
        <p:grpSpPr>
          <a:xfrm flipH="1">
            <a:off x="6316868" y="3073953"/>
            <a:ext cx="4482895" cy="1636260"/>
            <a:chOff x="977906" y="3662907"/>
            <a:chExt cx="4064528" cy="1363510"/>
          </a:xfrm>
          <a:solidFill>
            <a:srgbClr val="00B0F0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C2E166-DA45-4457-8278-8699B5023384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3CCDC6-FEC0-4363-AC75-345EBCFC41BE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6" name="Oval 37">
            <a:extLst>
              <a:ext uri="{FF2B5EF4-FFF2-40B4-BE49-F238E27FC236}">
                <a16:creationId xmlns:a16="http://schemas.microsoft.com/office/drawing/2014/main" id="{183B0C29-ED06-464E-BDB6-357F71B4E7A1}"/>
              </a:ext>
            </a:extLst>
          </p:cNvPr>
          <p:cNvSpPr/>
          <p:nvPr/>
        </p:nvSpPr>
        <p:spPr>
          <a:xfrm>
            <a:off x="694636" y="1599705"/>
            <a:ext cx="1099729" cy="10997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151989-D428-4248-B1FC-30F8B3713141}"/>
              </a:ext>
            </a:extLst>
          </p:cNvPr>
          <p:cNvGrpSpPr/>
          <p:nvPr/>
        </p:nvGrpSpPr>
        <p:grpSpPr>
          <a:xfrm>
            <a:off x="8239067" y="4507263"/>
            <a:ext cx="1564304" cy="2117241"/>
            <a:chOff x="655319" y="2346925"/>
            <a:chExt cx="2212212" cy="3027554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0031284-1345-4A66-82CF-58EAAC61FF50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21CF290-1DC1-446C-984C-1616E9C9C067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7A08011-E85E-4ABB-BEF3-B8FA2D280FF6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D3CE4A8-5F85-4246-BF91-01878839284C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322612A-6523-485D-ABCE-EBB7AA50CAF5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D59324-EF1F-404A-A113-B6C95A636E07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B4F44DF-64EC-477A-BFAE-E213C5815A04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7B1935-C233-405C-BF7E-C53271E0C105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5010585-5A6B-49F6-8B98-327093561BEA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46F5DD-4F1C-4242-9844-5782BEB36D74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3919CBF-AC36-4722-80C5-B28085382D9F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F7542DB-79EE-4CFA-8D4B-C37BAC697359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FDDF52D-8431-4621-B859-696804F201D5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F510D8D-2CDB-4061-8088-F78B17249F1D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B27180-92EB-4DC3-933A-BF10581CB57A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AE0D97-958A-4544-9AF5-EBFA3EB63EEC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1451A84-95C2-4473-8219-5F05ABC2D40D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AB4257-EF80-41C6-AC2B-CA05E20A9D7E}"/>
              </a:ext>
            </a:extLst>
          </p:cNvPr>
          <p:cNvGrpSpPr/>
          <p:nvPr/>
        </p:nvGrpSpPr>
        <p:grpSpPr>
          <a:xfrm flipH="1">
            <a:off x="7348639" y="5426018"/>
            <a:ext cx="1016279" cy="1210126"/>
            <a:chOff x="-269682" y="2392932"/>
            <a:chExt cx="3796368" cy="45204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14DE594-B998-4ABB-863C-1F6435880708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39EE3F5-9617-439E-BEB8-ACDA6DB011B4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80D454D-2300-4AB2-8E7E-16066A89193E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A74D519-C32A-4048-A205-B8D2FFEBBB59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36424D9-0F98-485B-8EF0-9C4391E0C60E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7664F49-21A1-44B3-9B80-941E8D9D8DF1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BC85A5-771A-4021-9A58-733C56BCBB72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AB7650B-BC29-404C-A792-AD94DD00D70B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0942D48-BBBC-4388-9931-11F6E11D1EDB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C48DF77-5BC0-4023-AA78-F13140180A74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A788B67-E60A-4DDD-95A1-7AED35D4E9D7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B6DEC6A-DCE8-40CB-9168-A31B2559FB6C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B7C87DA-8DD7-454F-A7B5-606FA05DAF30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2BEA79A-FE67-4F86-AC91-E3435C01CF2E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E0C8D29-54D1-48BC-920D-0C3BBAA20AC0}"/>
                </a:ext>
              </a:extLst>
            </p:cNvPr>
            <p:cNvGrpSpPr/>
            <p:nvPr/>
          </p:nvGrpSpPr>
          <p:grpSpPr>
            <a:xfrm>
              <a:off x="592726" y="5533167"/>
              <a:ext cx="1616244" cy="1380262"/>
              <a:chOff x="4983165" y="4633683"/>
              <a:chExt cx="2207050" cy="1884808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D33D8B9-05F5-4B4D-A216-A6995BD3E666}"/>
                  </a:ext>
                </a:extLst>
              </p:cNvPr>
              <p:cNvSpPr/>
              <p:nvPr/>
            </p:nvSpPr>
            <p:spPr>
              <a:xfrm>
                <a:off x="4983165" y="4633683"/>
                <a:ext cx="2207050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D78CAA7-0241-4EC0-B45E-9868FDB734A0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E8DB425-063E-473A-97D3-F6F52C850DED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B78B593-AB76-4F7B-A3D2-2C8132727487}"/>
              </a:ext>
            </a:extLst>
          </p:cNvPr>
          <p:cNvSpPr/>
          <p:nvPr/>
        </p:nvSpPr>
        <p:spPr>
          <a:xfrm>
            <a:off x="9700924" y="6232012"/>
            <a:ext cx="881365" cy="496660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48640"/>
            <a:endParaRPr lang="en-US" sz="216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D5EE5-2D66-4EE6-AA12-8C8E219DA0F7}"/>
              </a:ext>
            </a:extLst>
          </p:cNvPr>
          <p:cNvSpPr txBox="1"/>
          <p:nvPr/>
        </p:nvSpPr>
        <p:spPr>
          <a:xfrm>
            <a:off x="1781237" y="1136159"/>
            <a:ext cx="695508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หัวข้อ </a:t>
            </a: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“</a:t>
            </a:r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โครงการ/กิจกรรมเสริมสร้างความสุขและความผูกพันต่อองค์กร ในปีงบประมาณ พ.ศ. 2563 ของหน่วยงานหรือกรมฯ ที่ท่านพึงพอใจ </a:t>
            </a: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”</a:t>
            </a:r>
            <a:endParaRPr lang="th-TH" sz="216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40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9AF6F2-3D06-4D51-8BBF-3B6CE065BD08}"/>
              </a:ext>
            </a:extLst>
          </p:cNvPr>
          <p:cNvSpPr txBox="1"/>
          <p:nvPr/>
        </p:nvSpPr>
        <p:spPr>
          <a:xfrm>
            <a:off x="350869" y="2004203"/>
            <a:ext cx="5049013" cy="418633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 9. การจัดกิจกรรมทำบุญ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10. กิจกรรมจิตอาสาทำนุบำรุงพุทธศาสนา 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11. กิจกรรมตามปรัชญาเศรษฐกิจพอเพียง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12. จัดสถานที่ทำงานน่าอยู่น่าทำงาน มีห้องออกกำลังกาย ฝึกโยคะ 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13. โครงการสร้างความสุข ลดเรงกดดัน เข้าใจองค์กร มุ่งเป้าหมายเดียวกัน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en-US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14. Journal Club</a:t>
            </a: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15. โครงการ </a:t>
            </a:r>
            <a:r>
              <a:rPr lang="en-US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Fellowship program on NCDs Interventions</a:t>
            </a: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16. โครงการพัฒนาบุคลากรในกองโรคไม่ติดต่อ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0019B-DD80-458C-8E1B-64939505DA15}"/>
              </a:ext>
            </a:extLst>
          </p:cNvPr>
          <p:cNvSpPr txBox="1"/>
          <p:nvPr/>
        </p:nvSpPr>
        <p:spPr>
          <a:xfrm>
            <a:off x="5697389" y="2004203"/>
            <a:ext cx="4751505" cy="414382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   17. เบิกค่าเช่าบ้านได้สำหรับ ขรก.ทุกคน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18. จัดอบรมการลงทุน การสร้างรายได้เสริม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en-US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19. Co-working space 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ขนาดเล็ก เก็บเสียง สำหรับประชุมทางไกล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20.  กิจกรรมบำเพ็ญประโยชน์ช่วยเหลือเด็กกำพร้าและผู้ด้อยโอกาส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21. ตลาดนัดความรู้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22. โครงการ </a:t>
            </a:r>
            <a:r>
              <a:rPr lang="en-US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Fellowship program on NCDs Interventions</a:t>
            </a: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en-US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23 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ตรวจสุขภาพประจำปี แต่จะดีกว่านี้ถ้าตรวจฟรีทุกรายการ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en-US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24. 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บริจาคสิ่งของ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89667F-8192-4AE2-9217-714DF221B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DA9CC05-69FE-4ABD-B84E-979FB6F7017B}"/>
              </a:ext>
            </a:extLst>
          </p:cNvPr>
          <p:cNvSpPr txBox="1"/>
          <p:nvPr/>
        </p:nvSpPr>
        <p:spPr>
          <a:xfrm>
            <a:off x="1139956" y="779469"/>
            <a:ext cx="829120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หัวข้อ </a:t>
            </a: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“</a:t>
            </a:r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โครงการ/กิจกรรมเสริมสร้างความสุขและความผูกพันต่อองค์กร </a:t>
            </a:r>
          </a:p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ในปีงบประมาณ พ.ศ. 2563 ของหน่วยงานหรือกรมฯ ที่ท่านพึงพอใจ </a:t>
            </a: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”</a:t>
            </a:r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 (ต่อ)</a:t>
            </a:r>
            <a:endParaRPr lang="th-TH" sz="216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9" name="Oval 37">
            <a:extLst>
              <a:ext uri="{FF2B5EF4-FFF2-40B4-BE49-F238E27FC236}">
                <a16:creationId xmlns:a16="http://schemas.microsoft.com/office/drawing/2014/main" id="{AB5A6EA0-E900-4F37-BC60-FCAD73C1FBE3}"/>
              </a:ext>
            </a:extLst>
          </p:cNvPr>
          <p:cNvSpPr/>
          <p:nvPr/>
        </p:nvSpPr>
        <p:spPr>
          <a:xfrm>
            <a:off x="880965" y="779469"/>
            <a:ext cx="775621" cy="7756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1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C608EA-AF6E-4D58-99FC-E5A8AE046E68}"/>
              </a:ext>
            </a:extLst>
          </p:cNvPr>
          <p:cNvSpPr txBox="1"/>
          <p:nvPr/>
        </p:nvSpPr>
        <p:spPr>
          <a:xfrm>
            <a:off x="683520" y="1010667"/>
            <a:ext cx="6651826" cy="445571"/>
          </a:xfrm>
          <a:prstGeom prst="rect">
            <a:avLst/>
          </a:prstGeom>
          <a:solidFill>
            <a:srgbClr val="CCFFCC"/>
          </a:solidFill>
          <a:ln w="190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48640">
              <a:lnSpc>
                <a:spcPct val="115000"/>
              </a:lnSpc>
              <a:spcAft>
                <a:spcPts val="1200"/>
              </a:spcAft>
            </a:pP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สวัสดิการ 3 ลำดับแรก ที่ท่านต้องการให้หน่วยงานหรือกรมฯ จัดให้ </a:t>
            </a:r>
            <a:endParaRPr lang="en-US" sz="216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B946B-367A-4A44-BE49-587D91BD8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10" name="Freeform 32">
            <a:extLst>
              <a:ext uri="{FF2B5EF4-FFF2-40B4-BE49-F238E27FC236}">
                <a16:creationId xmlns:a16="http://schemas.microsoft.com/office/drawing/2014/main" id="{86AD36AD-9204-4046-9AB4-CA32ECBC1479}"/>
              </a:ext>
            </a:extLst>
          </p:cNvPr>
          <p:cNvSpPr/>
          <p:nvPr/>
        </p:nvSpPr>
        <p:spPr>
          <a:xfrm>
            <a:off x="7073730" y="2473861"/>
            <a:ext cx="834871" cy="68791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0501B2-61A9-45B0-BDA1-55DBA3B98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58" y="3482084"/>
            <a:ext cx="412750" cy="6879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40B65F-F3CB-4DB9-BBAC-A5300C5D06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69" b="89933" l="9929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5811" r="37256" b="22591"/>
          <a:stretch/>
        </p:blipFill>
        <p:spPr>
          <a:xfrm>
            <a:off x="2564877" y="4212468"/>
            <a:ext cx="412750" cy="887486"/>
          </a:xfrm>
          <a:prstGeom prst="rect">
            <a:avLst/>
          </a:prstGeom>
        </p:spPr>
      </p:pic>
      <p:sp>
        <p:nvSpPr>
          <p:cNvPr id="18" name="L-Shape 17">
            <a:extLst>
              <a:ext uri="{FF2B5EF4-FFF2-40B4-BE49-F238E27FC236}">
                <a16:creationId xmlns:a16="http://schemas.microsoft.com/office/drawing/2014/main" id="{E5874216-C547-413A-96E1-6D0550F2D251}"/>
              </a:ext>
            </a:extLst>
          </p:cNvPr>
          <p:cNvSpPr/>
          <p:nvPr/>
        </p:nvSpPr>
        <p:spPr>
          <a:xfrm rot="10800000" flipH="1">
            <a:off x="1773168" y="5183592"/>
            <a:ext cx="2376070" cy="950428"/>
          </a:xfrm>
          <a:prstGeom prst="corner">
            <a:avLst>
              <a:gd name="adj1" fmla="val 19327"/>
              <a:gd name="adj2" fmla="val 195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3AB278CC-008A-423B-BC5B-ACB26AD84B1C}"/>
              </a:ext>
            </a:extLst>
          </p:cNvPr>
          <p:cNvSpPr/>
          <p:nvPr/>
        </p:nvSpPr>
        <p:spPr>
          <a:xfrm rot="10800000" flipH="1">
            <a:off x="3963567" y="4233162"/>
            <a:ext cx="2376070" cy="950428"/>
          </a:xfrm>
          <a:prstGeom prst="corner">
            <a:avLst>
              <a:gd name="adj1" fmla="val 19327"/>
              <a:gd name="adj2" fmla="val 195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2AB63E1E-B7F1-482E-B5D8-F902E4502E27}"/>
              </a:ext>
            </a:extLst>
          </p:cNvPr>
          <p:cNvSpPr/>
          <p:nvPr/>
        </p:nvSpPr>
        <p:spPr>
          <a:xfrm rot="10800000" flipH="1">
            <a:off x="6153965" y="3282734"/>
            <a:ext cx="2376070" cy="950428"/>
          </a:xfrm>
          <a:prstGeom prst="corner">
            <a:avLst>
              <a:gd name="adj1" fmla="val 19327"/>
              <a:gd name="adj2" fmla="val 195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72E-F384-4D92-A4B9-353A8DE0AF0D}"/>
              </a:ext>
            </a:extLst>
          </p:cNvPr>
          <p:cNvSpPr txBox="1"/>
          <p:nvPr/>
        </p:nvSpPr>
        <p:spPr>
          <a:xfrm>
            <a:off x="5942096" y="2066615"/>
            <a:ext cx="3098145" cy="44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lnSpc>
                <a:spcPct val="115000"/>
              </a:lnSpc>
              <a:spcAft>
                <a:spcPts val="1200"/>
              </a:spcAft>
            </a:pPr>
            <a:r>
              <a:rPr lang="th-TH" sz="2160" b="1" dirty="0">
                <a:solidFill>
                  <a:srgbClr val="FF0066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บ้านพักทางราชการ</a:t>
            </a:r>
            <a:endParaRPr lang="en-US" sz="2160" b="1" dirty="0">
              <a:solidFill>
                <a:srgbClr val="FF0066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74B53E-2842-47C8-9E2B-B4887F03218B}"/>
              </a:ext>
            </a:extLst>
          </p:cNvPr>
          <p:cNvSpPr txBox="1"/>
          <p:nvPr/>
        </p:nvSpPr>
        <p:spPr>
          <a:xfrm>
            <a:off x="6883367" y="3636993"/>
            <a:ext cx="121559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2160" b="1" dirty="0">
                <a:solidFill>
                  <a:srgbClr val="FF0066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(26 คน)</a:t>
            </a:r>
            <a:endParaRPr lang="th-TH" sz="216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7403D0-D01D-4944-97F9-B22AE69A2ADA}"/>
              </a:ext>
            </a:extLst>
          </p:cNvPr>
          <p:cNvSpPr txBox="1"/>
          <p:nvPr/>
        </p:nvSpPr>
        <p:spPr>
          <a:xfrm>
            <a:off x="3516160" y="2615124"/>
            <a:ext cx="2823478" cy="827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lnSpc>
                <a:spcPct val="115000"/>
              </a:lnSpc>
            </a:pPr>
            <a:r>
              <a:rPr lang="th-TH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ปรับปรุงอุปกรณ์สำนักงาน</a:t>
            </a:r>
          </a:p>
          <a:p>
            <a:pPr algn="ctr" defTabSz="548640">
              <a:lnSpc>
                <a:spcPct val="115000"/>
              </a:lnSpc>
            </a:pPr>
            <a:r>
              <a:rPr lang="th-TH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ให้ทันสมัย</a:t>
            </a:r>
            <a:endParaRPr lang="en-US" sz="2160" dirty="0">
              <a:solidFill>
                <a:srgbClr val="FFC000">
                  <a:lumMod val="75000"/>
                </a:srgbClr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18E787-DB55-4331-8086-3007C8599117}"/>
              </a:ext>
            </a:extLst>
          </p:cNvPr>
          <p:cNvSpPr txBox="1"/>
          <p:nvPr/>
        </p:nvSpPr>
        <p:spPr>
          <a:xfrm>
            <a:off x="1972177" y="3722620"/>
            <a:ext cx="1598149" cy="44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lnSpc>
                <a:spcPct val="115000"/>
              </a:lnSpc>
              <a:spcAft>
                <a:spcPts val="1200"/>
              </a:spcAft>
            </a:pPr>
            <a:r>
              <a:rPr lang="th-TH" sz="216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สถานที่จอดรถ</a:t>
            </a:r>
            <a:endParaRPr lang="en-US" sz="216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374392-26C4-4547-AF3F-47A2BC681551}"/>
              </a:ext>
            </a:extLst>
          </p:cNvPr>
          <p:cNvSpPr txBox="1"/>
          <p:nvPr/>
        </p:nvSpPr>
        <p:spPr>
          <a:xfrm>
            <a:off x="4548610" y="4493282"/>
            <a:ext cx="1012647" cy="44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lnSpc>
                <a:spcPct val="115000"/>
              </a:lnSpc>
              <a:spcAft>
                <a:spcPts val="1200"/>
              </a:spcAft>
            </a:pPr>
            <a:r>
              <a:rPr lang="th-TH" sz="2160" b="1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160" b="1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18 </a:t>
            </a:r>
            <a:r>
              <a:rPr lang="th-TH" sz="2160" b="1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คน)</a:t>
            </a:r>
            <a:endParaRPr lang="en-US" sz="2160" b="1" dirty="0">
              <a:solidFill>
                <a:srgbClr val="FFC000">
                  <a:lumMod val="75000"/>
                </a:srgbClr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93D6C9-DAE8-48EC-BC24-F3CEB8D9ADFB}"/>
              </a:ext>
            </a:extLst>
          </p:cNvPr>
          <p:cNvSpPr txBox="1"/>
          <p:nvPr/>
        </p:nvSpPr>
        <p:spPr>
          <a:xfrm>
            <a:off x="2307256" y="5420448"/>
            <a:ext cx="1263071" cy="44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lnSpc>
                <a:spcPct val="115000"/>
              </a:lnSpc>
              <a:spcAft>
                <a:spcPts val="1200"/>
              </a:spcAft>
            </a:pP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16 </a:t>
            </a: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คน)</a:t>
            </a:r>
            <a:endParaRPr lang="en-US" sz="2160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85ABB2-C48A-4C8B-AFEA-C02E2E198FE2}"/>
              </a:ext>
            </a:extLst>
          </p:cNvPr>
          <p:cNvGrpSpPr/>
          <p:nvPr/>
        </p:nvGrpSpPr>
        <p:grpSpPr>
          <a:xfrm flipH="1">
            <a:off x="7335345" y="4921749"/>
            <a:ext cx="3246943" cy="1925370"/>
            <a:chOff x="-3907876" y="-373145"/>
            <a:chExt cx="14810697" cy="752580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E57083-A36C-4EA4-8625-A6E79B9C93E4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ko-KR" altLang="en-US" sz="324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8432192-4F71-49AC-8379-C19C27D05E4A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035D3D-E62D-49D5-B48C-61BA9DDF27C8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13C0F3-DDE5-44FE-A8D4-69158C3707D8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09E01C5-34F9-474F-A1D2-5E4A934380A9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EDCA870-DE34-4C3B-8652-0501D4088E91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63448E3-B9C7-4BC0-90FC-1CCEB8AD9296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E1EF1E-742F-4BFA-96F0-EEC961C804C9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18F22FF-B438-439C-A425-63B0FD7DE96E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061E9E-8D8A-4F6A-A5D4-7FAD593A4C23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A93B2E0-AB29-4204-9A81-5CC985A2EB60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64F20C-8E51-4284-A964-963087E95930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FCC1DDB-F7FA-4580-B137-0610AC9487EF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65C8F22-079A-4765-BF7E-F47DFA0F8756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EF8A2F2-B009-49DB-A04B-65F70178CE29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B699DB-E6E6-4E33-9CD4-018626E1AAA7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C831A1C-4418-4A32-8212-04E9854D84AC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031667D-8847-44C9-9E5F-D24199F93990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92016D7-4BC7-4E08-BA19-857537AF53DA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E71522-02E6-48EA-BA9B-4160694FA297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Right Triangle 1">
              <a:extLst>
                <a:ext uri="{FF2B5EF4-FFF2-40B4-BE49-F238E27FC236}">
                  <a16:creationId xmlns:a16="http://schemas.microsoft.com/office/drawing/2014/main" id="{BD527789-66CC-43FF-AF3D-919AED98BD9D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E8D1A4-9C98-4DBE-B582-C73E58958CD9}"/>
              </a:ext>
            </a:extLst>
          </p:cNvPr>
          <p:cNvGrpSpPr/>
          <p:nvPr/>
        </p:nvGrpSpPr>
        <p:grpSpPr>
          <a:xfrm flipH="1">
            <a:off x="7142786" y="3522395"/>
            <a:ext cx="3429386" cy="1735238"/>
            <a:chOff x="977906" y="3662907"/>
            <a:chExt cx="4064528" cy="1363510"/>
          </a:xfrm>
          <a:solidFill>
            <a:srgbClr val="CCFFCC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4F9B2CB-6824-47EF-A377-50511C925B58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6F36440-D2AE-4AC6-9440-1EE4372D9FC6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E772537-9CD7-4A19-BE00-803545985075}"/>
              </a:ext>
            </a:extLst>
          </p:cNvPr>
          <p:cNvSpPr txBox="1"/>
          <p:nvPr/>
        </p:nvSpPr>
        <p:spPr>
          <a:xfrm>
            <a:off x="507247" y="1711509"/>
            <a:ext cx="211147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1920" i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**บุคลากรตอบมากที่สุด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334574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807749-DF8F-4FC2-A2E8-82260FBE44D7}"/>
              </a:ext>
            </a:extLst>
          </p:cNvPr>
          <p:cNvSpPr txBox="1"/>
          <p:nvPr/>
        </p:nvSpPr>
        <p:spPr>
          <a:xfrm>
            <a:off x="2444172" y="2471040"/>
            <a:ext cx="6082114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8640"/>
            <a:r>
              <a:rPr lang="th-TH" sz="57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กองป้องกันการบาดเจ็บ</a:t>
            </a:r>
          </a:p>
          <a:p>
            <a:pPr algn="ctr" defTabSz="548640"/>
            <a:r>
              <a:rPr lang="th-TH" sz="57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57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DIP</a:t>
            </a:r>
            <a:r>
              <a:rPr lang="th-TH" sz="57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B02CD-6BAA-4D74-B21D-6FC4B23D7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81" y="465712"/>
            <a:ext cx="1151130" cy="15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2A89851-E513-4817-8150-30D3D23D5358}"/>
              </a:ext>
            </a:extLst>
          </p:cNvPr>
          <p:cNvSpPr txBox="1"/>
          <p:nvPr/>
        </p:nvSpPr>
        <p:spPr>
          <a:xfrm>
            <a:off x="976182" y="627522"/>
            <a:ext cx="5697092" cy="461665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48640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ข้อมูลทั่วไปของบุคลากรจำแนกตามปัจจัยส่วนบุคคล</a:t>
            </a:r>
            <a:endParaRPr lang="th-TH" sz="240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C68694-8535-4F88-82C7-15750D9EC53F}"/>
              </a:ext>
            </a:extLst>
          </p:cNvPr>
          <p:cNvSpPr txBox="1"/>
          <p:nvPr/>
        </p:nvSpPr>
        <p:spPr>
          <a:xfrm>
            <a:off x="7699669" y="6446496"/>
            <a:ext cx="318228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1920" b="1" i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***โดยข้อมูลที่ได้เป็นข้อมูลส่วนใหญ่</a:t>
            </a:r>
          </a:p>
        </p:txBody>
      </p:sp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88E9590E-1FD8-404B-A6DC-556C7D0C60E5}"/>
              </a:ext>
            </a:extLst>
          </p:cNvPr>
          <p:cNvGraphicFramePr>
            <a:graphicFrameLocks noGrp="1"/>
          </p:cNvGraphicFramePr>
          <p:nvPr/>
        </p:nvGraphicFramePr>
        <p:xfrm>
          <a:off x="666655" y="2679719"/>
          <a:ext cx="1882018" cy="1088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09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941009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460126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เพศ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หญิง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82.1 </a:t>
                      </a:r>
                    </a:p>
                    <a:p>
                      <a:pPr algn="ctr"/>
                      <a:r>
                        <a:rPr lang="th-TH" sz="17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(23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40" name="Table 37">
            <a:extLst>
              <a:ext uri="{FF2B5EF4-FFF2-40B4-BE49-F238E27FC236}">
                <a16:creationId xmlns:a16="http://schemas.microsoft.com/office/drawing/2014/main" id="{2AFE1EF6-44FD-4ADB-A849-C39152EDEFCA}"/>
              </a:ext>
            </a:extLst>
          </p:cNvPr>
          <p:cNvGraphicFramePr>
            <a:graphicFrameLocks noGrp="1"/>
          </p:cNvGraphicFramePr>
          <p:nvPr/>
        </p:nvGraphicFramePr>
        <p:xfrm>
          <a:off x="666655" y="4993743"/>
          <a:ext cx="1882018" cy="134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09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941009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460126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ช่วงอายุ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877850">
                <a:tc>
                  <a:txBody>
                    <a:bodyPr/>
                    <a:lstStyle/>
                    <a:p>
                      <a:pPr algn="ctr"/>
                      <a:r>
                        <a:rPr lang="en-US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Gen Y </a:t>
                      </a:r>
                      <a:r>
                        <a:rPr lang="th-TH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24 – 37 </a:t>
                      </a:r>
                      <a:r>
                        <a:rPr lang="th-TH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ปี)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64.3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(18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42" name="Table 37">
            <a:extLst>
              <a:ext uri="{FF2B5EF4-FFF2-40B4-BE49-F238E27FC236}">
                <a16:creationId xmlns:a16="http://schemas.microsoft.com/office/drawing/2014/main" id="{F1059E9D-46B1-4564-A1EF-ED8F3F2805FC}"/>
              </a:ext>
            </a:extLst>
          </p:cNvPr>
          <p:cNvGraphicFramePr>
            <a:graphicFrameLocks noGrp="1"/>
          </p:cNvGraphicFramePr>
          <p:nvPr/>
        </p:nvGraphicFramePr>
        <p:xfrm>
          <a:off x="3445049" y="2329135"/>
          <a:ext cx="2985712" cy="218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856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492856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157281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อาศัยอยู่ในปัจจุบันเป็นจังหวัดเดียวกับภูมิลำเนาหรือไม่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08856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ไม่อยู่จังหวัดเดียวกับภูมิลำเนา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78.6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(22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44" name="Table 37">
            <a:extLst>
              <a:ext uri="{FF2B5EF4-FFF2-40B4-BE49-F238E27FC236}">
                <a16:creationId xmlns:a16="http://schemas.microsoft.com/office/drawing/2014/main" id="{247045F9-C7C4-4CD5-9CE7-E57C142B2745}"/>
              </a:ext>
            </a:extLst>
          </p:cNvPr>
          <p:cNvGraphicFramePr>
            <a:graphicFrameLocks noGrp="1"/>
          </p:cNvGraphicFramePr>
          <p:nvPr/>
        </p:nvGraphicFramePr>
        <p:xfrm>
          <a:off x="3727352" y="5395957"/>
          <a:ext cx="2421104" cy="132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5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1055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69496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ระดับการศึกษา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ปริญญาตรี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64.3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(18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46" name="Table 37">
            <a:extLst>
              <a:ext uri="{FF2B5EF4-FFF2-40B4-BE49-F238E27FC236}">
                <a16:creationId xmlns:a16="http://schemas.microsoft.com/office/drawing/2014/main" id="{0177DE5A-F65A-4321-8028-B8DB8A73E042}"/>
              </a:ext>
            </a:extLst>
          </p:cNvPr>
          <p:cNvGraphicFramePr>
            <a:graphicFrameLocks noGrp="1"/>
          </p:cNvGraphicFramePr>
          <p:nvPr/>
        </p:nvGraphicFramePr>
        <p:xfrm>
          <a:off x="7169419" y="2679718"/>
          <a:ext cx="2421104" cy="132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5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1055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69496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chemeClr val="lt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ระดับตำแหน่ง</a:t>
                      </a:r>
                      <a:endParaRPr lang="th-TH" sz="19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ปริญญาตรี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78.6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(22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48" name="Table 37">
            <a:extLst>
              <a:ext uri="{FF2B5EF4-FFF2-40B4-BE49-F238E27FC236}">
                <a16:creationId xmlns:a16="http://schemas.microsoft.com/office/drawing/2014/main" id="{AEB16DA8-53B9-4CE9-B2CF-E5FA535CD2B9}"/>
              </a:ext>
            </a:extLst>
          </p:cNvPr>
          <p:cNvGraphicFramePr>
            <a:graphicFrameLocks noGrp="1"/>
          </p:cNvGraphicFramePr>
          <p:nvPr/>
        </p:nvGraphicFramePr>
        <p:xfrm>
          <a:off x="7327136" y="5097884"/>
          <a:ext cx="2421104" cy="121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5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1055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595902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สถานภาพการจ้างงาน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08856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ข้าราชการ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71.4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(20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6B70BE23-B329-4001-AF6A-298F6099D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52" name="Round Same Side Corner Rectangle 20">
            <a:extLst>
              <a:ext uri="{FF2B5EF4-FFF2-40B4-BE49-F238E27FC236}">
                <a16:creationId xmlns:a16="http://schemas.microsoft.com/office/drawing/2014/main" id="{16BC2365-EFEF-4A6F-87B9-857131A17CA8}"/>
              </a:ext>
            </a:extLst>
          </p:cNvPr>
          <p:cNvSpPr/>
          <p:nvPr/>
        </p:nvSpPr>
        <p:spPr>
          <a:xfrm rot="10800000">
            <a:off x="1257337" y="1499196"/>
            <a:ext cx="625978" cy="99287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F08D392E-BDC4-4748-A11C-89E121D7AA7B}"/>
              </a:ext>
            </a:extLst>
          </p:cNvPr>
          <p:cNvSpPr/>
          <p:nvPr/>
        </p:nvSpPr>
        <p:spPr>
          <a:xfrm>
            <a:off x="1207976" y="4176547"/>
            <a:ext cx="799375" cy="6685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B81A5568-181C-41D6-B67E-E98971131A7D}"/>
              </a:ext>
            </a:extLst>
          </p:cNvPr>
          <p:cNvSpPr/>
          <p:nvPr/>
        </p:nvSpPr>
        <p:spPr>
          <a:xfrm>
            <a:off x="4503183" y="1499198"/>
            <a:ext cx="711526" cy="65486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1AB08785-C3DB-47ED-87F7-5A753C0F99C7}"/>
              </a:ext>
            </a:extLst>
          </p:cNvPr>
          <p:cNvSpPr/>
          <p:nvPr/>
        </p:nvSpPr>
        <p:spPr>
          <a:xfrm rot="16200000">
            <a:off x="7926795" y="1665288"/>
            <a:ext cx="750195" cy="83688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64" name="Rectangle 9">
            <a:extLst>
              <a:ext uri="{FF2B5EF4-FFF2-40B4-BE49-F238E27FC236}">
                <a16:creationId xmlns:a16="http://schemas.microsoft.com/office/drawing/2014/main" id="{073030FB-1CCE-4C40-80A6-16D8CFA36097}"/>
              </a:ext>
            </a:extLst>
          </p:cNvPr>
          <p:cNvSpPr/>
          <p:nvPr/>
        </p:nvSpPr>
        <p:spPr>
          <a:xfrm>
            <a:off x="4497248" y="4663018"/>
            <a:ext cx="799375" cy="6299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66" name="Trapezoid 13">
            <a:extLst>
              <a:ext uri="{FF2B5EF4-FFF2-40B4-BE49-F238E27FC236}">
                <a16:creationId xmlns:a16="http://schemas.microsoft.com/office/drawing/2014/main" id="{AF405778-821A-414A-84DD-65B5346A4CA6}"/>
              </a:ext>
            </a:extLst>
          </p:cNvPr>
          <p:cNvSpPr/>
          <p:nvPr/>
        </p:nvSpPr>
        <p:spPr>
          <a:xfrm>
            <a:off x="7992495" y="4217384"/>
            <a:ext cx="1155936" cy="71445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981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7">
            <a:extLst>
              <a:ext uri="{FF2B5EF4-FFF2-40B4-BE49-F238E27FC236}">
                <a16:creationId xmlns:a16="http://schemas.microsoft.com/office/drawing/2014/main" id="{4FCB87B7-4F42-4A0A-AF4D-923CC4590830}"/>
              </a:ext>
            </a:extLst>
          </p:cNvPr>
          <p:cNvGraphicFramePr>
            <a:graphicFrameLocks noGrp="1"/>
          </p:cNvGraphicFramePr>
          <p:nvPr/>
        </p:nvGraphicFramePr>
        <p:xfrm>
          <a:off x="520149" y="1409067"/>
          <a:ext cx="2421104" cy="132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5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1055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69496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ตำแหน่งงาน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นักวิชาการสาธารณสุข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75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(21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7" name="Table 37">
            <a:extLst>
              <a:ext uri="{FF2B5EF4-FFF2-40B4-BE49-F238E27FC236}">
                <a16:creationId xmlns:a16="http://schemas.microsoft.com/office/drawing/2014/main" id="{118BD89D-4C58-44EE-AD31-C5B3F2EF48DF}"/>
              </a:ext>
            </a:extLst>
          </p:cNvPr>
          <p:cNvGraphicFramePr>
            <a:graphicFrameLocks noGrp="1"/>
          </p:cNvGraphicFramePr>
          <p:nvPr/>
        </p:nvGraphicFramePr>
        <p:xfrm>
          <a:off x="4013795" y="4891904"/>
          <a:ext cx="2421104" cy="185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5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1055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595902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ระยะเวลาที่ท่านทำงานในองค์กร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เริ่มทำงาน – 2 ปี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53.6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(15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มากกส่า 9 ปี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25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(7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</a:tbl>
          </a:graphicData>
        </a:graphic>
      </p:graphicFrame>
      <p:graphicFrame>
        <p:nvGraphicFramePr>
          <p:cNvPr id="9" name="Table 37">
            <a:extLst>
              <a:ext uri="{FF2B5EF4-FFF2-40B4-BE49-F238E27FC236}">
                <a16:creationId xmlns:a16="http://schemas.microsoft.com/office/drawing/2014/main" id="{082B7279-AA72-4592-8697-98C155E395BF}"/>
              </a:ext>
            </a:extLst>
          </p:cNvPr>
          <p:cNvGraphicFramePr>
            <a:graphicFrameLocks noGrp="1"/>
          </p:cNvGraphicFramePr>
          <p:nvPr/>
        </p:nvGraphicFramePr>
        <p:xfrm>
          <a:off x="3624383" y="1878803"/>
          <a:ext cx="3095402" cy="195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701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547701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69496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ท่านมีรายได้ต่อเดือน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10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,001 – 20,000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บาท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64.3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(18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20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,001 – 30,000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บาท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14.3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(4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</a:tbl>
          </a:graphicData>
        </a:graphic>
      </p:graphicFrame>
      <p:graphicFrame>
        <p:nvGraphicFramePr>
          <p:cNvPr id="11" name="Table 37">
            <a:extLst>
              <a:ext uri="{FF2B5EF4-FFF2-40B4-BE49-F238E27FC236}">
                <a16:creationId xmlns:a16="http://schemas.microsoft.com/office/drawing/2014/main" id="{58284D45-D551-43C9-901E-1907CD98E597}"/>
              </a:ext>
            </a:extLst>
          </p:cNvPr>
          <p:cNvGraphicFramePr>
            <a:graphicFrameLocks noGrp="1"/>
          </p:cNvGraphicFramePr>
          <p:nvPr/>
        </p:nvGraphicFramePr>
        <p:xfrm>
          <a:off x="92130" y="3628668"/>
          <a:ext cx="3832284" cy="317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14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91614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402348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ดัชนีมวลกาย </a:t>
                      </a:r>
                      <a:r>
                        <a:rPr lang="en-US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(BMI)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87785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BMI &lt; 18.5 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(อยู่ในเกณฑ์น้ำหนักน้อยหรือผอม)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75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3.7</a:t>
                      </a:r>
                    </a:p>
                    <a:p>
                      <a:pPr marL="0" marR="0" lvl="0" indent="0" algn="ctr" defTabSz="675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th-TH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BMI 18.5 – 22.9 </a:t>
                      </a:r>
                      <a:endParaRPr lang="th-TH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(อยู่ในเกณฑ์ปกติ)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4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8.1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(13 คน) 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</a:t>
                      </a:r>
                      <a:r>
                        <a:rPr lang="en-US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BMI 23 – 24.90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น้ำหนักเกิน)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11.1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(3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945604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BMI &gt;=25 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โรคอ้วน)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37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(10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85651"/>
                  </a:ext>
                </a:extLst>
              </a:tr>
            </a:tbl>
          </a:graphicData>
        </a:graphic>
      </p:graphicFrame>
      <p:graphicFrame>
        <p:nvGraphicFramePr>
          <p:cNvPr id="13" name="Table 37">
            <a:extLst>
              <a:ext uri="{FF2B5EF4-FFF2-40B4-BE49-F238E27FC236}">
                <a16:creationId xmlns:a16="http://schemas.microsoft.com/office/drawing/2014/main" id="{E7D0ECB1-6FE6-461C-AD45-037006CE8A55}"/>
              </a:ext>
            </a:extLst>
          </p:cNvPr>
          <p:cNvGraphicFramePr>
            <a:graphicFrameLocks noGrp="1"/>
          </p:cNvGraphicFramePr>
          <p:nvPr/>
        </p:nvGraphicFramePr>
        <p:xfrm>
          <a:off x="7211069" y="2586167"/>
          <a:ext cx="3095402" cy="1600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415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28987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987581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ปัจจุบัน ท่านลาออก/ย้าย/เปลี่ยนงานมาแล้วกี่ครั้ง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08856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1-3 ครั้ง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67.9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(19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15" name="Table 37">
            <a:extLst>
              <a:ext uri="{FF2B5EF4-FFF2-40B4-BE49-F238E27FC236}">
                <a16:creationId xmlns:a16="http://schemas.microsoft.com/office/drawing/2014/main" id="{14219E20-90CF-4DFA-B54B-38D1B8E86EB2}"/>
              </a:ext>
            </a:extLst>
          </p:cNvPr>
          <p:cNvGraphicFramePr>
            <a:graphicFrameLocks noGrp="1"/>
          </p:cNvGraphicFramePr>
          <p:nvPr/>
        </p:nvGraphicFramePr>
        <p:xfrm>
          <a:off x="7387720" y="5082031"/>
          <a:ext cx="3095402" cy="162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701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547701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402348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เส้นรอบวงเอว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08856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ชาย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&lt;36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นิ้ว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th-TH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(3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608856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หญิง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&lt;32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นิ้ว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60.9</a:t>
                      </a:r>
                      <a:endParaRPr lang="th-TH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(14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E85B4A9-9B52-4C4F-9D35-507D22DEE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20" name="Oval 27">
            <a:extLst>
              <a:ext uri="{FF2B5EF4-FFF2-40B4-BE49-F238E27FC236}">
                <a16:creationId xmlns:a16="http://schemas.microsoft.com/office/drawing/2014/main" id="{33093DBF-66D3-45AF-91A6-12E965B646F0}"/>
              </a:ext>
            </a:extLst>
          </p:cNvPr>
          <p:cNvSpPr/>
          <p:nvPr/>
        </p:nvSpPr>
        <p:spPr>
          <a:xfrm>
            <a:off x="1509088" y="417950"/>
            <a:ext cx="452120" cy="775620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31CB09A9-D432-4AE1-9C32-7C8F0F7DBA5C}"/>
              </a:ext>
            </a:extLst>
          </p:cNvPr>
          <p:cNvSpPr/>
          <p:nvPr/>
        </p:nvSpPr>
        <p:spPr>
          <a:xfrm rot="18805991">
            <a:off x="4832400" y="3975979"/>
            <a:ext cx="783307" cy="75733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4" name="Block Arc 11">
            <a:extLst>
              <a:ext uri="{FF2B5EF4-FFF2-40B4-BE49-F238E27FC236}">
                <a16:creationId xmlns:a16="http://schemas.microsoft.com/office/drawing/2014/main" id="{2C8314AF-0B83-4A3E-8BAD-C988BC206F1C}"/>
              </a:ext>
            </a:extLst>
          </p:cNvPr>
          <p:cNvSpPr/>
          <p:nvPr/>
        </p:nvSpPr>
        <p:spPr>
          <a:xfrm rot="10800000">
            <a:off x="4947760" y="1193570"/>
            <a:ext cx="452120" cy="575015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216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:a16="http://schemas.microsoft.com/office/drawing/2014/main" id="{78214498-9361-4DD0-9E5F-5C148CC72273}"/>
              </a:ext>
            </a:extLst>
          </p:cNvPr>
          <p:cNvSpPr/>
          <p:nvPr/>
        </p:nvSpPr>
        <p:spPr>
          <a:xfrm>
            <a:off x="1316700" y="2868433"/>
            <a:ext cx="828003" cy="73122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2E7A5C53-3873-43FB-8F4D-A1ED4775AACC}"/>
              </a:ext>
            </a:extLst>
          </p:cNvPr>
          <p:cNvSpPr/>
          <p:nvPr/>
        </p:nvSpPr>
        <p:spPr>
          <a:xfrm>
            <a:off x="8311694" y="1707937"/>
            <a:ext cx="794156" cy="7190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B739884E-7D1C-479B-AD64-4261606FA020}"/>
              </a:ext>
            </a:extLst>
          </p:cNvPr>
          <p:cNvSpPr/>
          <p:nvPr/>
        </p:nvSpPr>
        <p:spPr>
          <a:xfrm rot="2700000">
            <a:off x="8958707" y="4153502"/>
            <a:ext cx="235603" cy="76750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7D703C-7774-4C2B-9306-C2C00F965AAE}"/>
              </a:ext>
            </a:extLst>
          </p:cNvPr>
          <p:cNvSpPr/>
          <p:nvPr/>
        </p:nvSpPr>
        <p:spPr>
          <a:xfrm>
            <a:off x="8618473" y="4611242"/>
            <a:ext cx="434353" cy="285758"/>
          </a:xfrm>
          <a:custGeom>
            <a:avLst/>
            <a:gdLst>
              <a:gd name="connsiteX0" fmla="*/ 38100 w 361950"/>
              <a:gd name="connsiteY0" fmla="*/ 0 h 238125"/>
              <a:gd name="connsiteX1" fmla="*/ 19050 w 361950"/>
              <a:gd name="connsiteY1" fmla="*/ 104775 h 238125"/>
              <a:gd name="connsiteX2" fmla="*/ 0 w 361950"/>
              <a:gd name="connsiteY2" fmla="*/ 133350 h 238125"/>
              <a:gd name="connsiteX3" fmla="*/ 9525 w 361950"/>
              <a:gd name="connsiteY3" fmla="*/ 171450 h 238125"/>
              <a:gd name="connsiteX4" fmla="*/ 38100 w 361950"/>
              <a:gd name="connsiteY4" fmla="*/ 200025 h 238125"/>
              <a:gd name="connsiteX5" fmla="*/ 114300 w 361950"/>
              <a:gd name="connsiteY5" fmla="*/ 238125 h 238125"/>
              <a:gd name="connsiteX6" fmla="*/ 361950 w 361950"/>
              <a:gd name="connsiteY6" fmla="*/ 22860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238125">
                <a:moveTo>
                  <a:pt x="38100" y="0"/>
                </a:moveTo>
                <a:cubicBezTo>
                  <a:pt x="34817" y="26267"/>
                  <a:pt x="33733" y="75409"/>
                  <a:pt x="19050" y="104775"/>
                </a:cubicBezTo>
                <a:cubicBezTo>
                  <a:pt x="13930" y="115014"/>
                  <a:pt x="6350" y="123825"/>
                  <a:pt x="0" y="133350"/>
                </a:cubicBezTo>
                <a:cubicBezTo>
                  <a:pt x="3175" y="146050"/>
                  <a:pt x="3030" y="160084"/>
                  <a:pt x="9525" y="171450"/>
                </a:cubicBezTo>
                <a:cubicBezTo>
                  <a:pt x="16208" y="183146"/>
                  <a:pt x="27752" y="191401"/>
                  <a:pt x="38100" y="200025"/>
                </a:cubicBezTo>
                <a:cubicBezTo>
                  <a:pt x="64439" y="221974"/>
                  <a:pt x="80633" y="224658"/>
                  <a:pt x="114300" y="238125"/>
                </a:cubicBezTo>
                <a:cubicBezTo>
                  <a:pt x="323826" y="227649"/>
                  <a:pt x="241221" y="228600"/>
                  <a:pt x="361950" y="228600"/>
                </a:cubicBez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th-TH" sz="216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" name="TextBox 33">
            <a:extLst>
              <a:ext uri="{FF2B5EF4-FFF2-40B4-BE49-F238E27FC236}">
                <a16:creationId xmlns:a16="http://schemas.microsoft.com/office/drawing/2014/main" id="{6858BCB2-B16A-4334-999E-C67C051D01A3}"/>
              </a:ext>
            </a:extLst>
          </p:cNvPr>
          <p:cNvSpPr txBox="1"/>
          <p:nvPr/>
        </p:nvSpPr>
        <p:spPr>
          <a:xfrm>
            <a:off x="2323538" y="630668"/>
            <a:ext cx="6097695" cy="461665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48640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ข้อมูลทั่วไปของบุคลากรจำแนกตามปัจจัยส่วนบุคคล(ต่อ)</a:t>
            </a:r>
            <a:endParaRPr lang="th-TH" sz="240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2118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33FF54-7848-4F91-90A6-10089D13C990}"/>
              </a:ext>
            </a:extLst>
          </p:cNvPr>
          <p:cNvGraphicFramePr>
            <a:graphicFrameLocks noGrp="1"/>
          </p:cNvGraphicFramePr>
          <p:nvPr/>
        </p:nvGraphicFramePr>
        <p:xfrm>
          <a:off x="6700053" y="2583039"/>
          <a:ext cx="3195396" cy="326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684">
                  <a:extLst>
                    <a:ext uri="{9D8B030D-6E8A-4147-A177-3AD203B41FA5}">
                      <a16:colId xmlns:a16="http://schemas.microsoft.com/office/drawing/2014/main" val="137877247"/>
                    </a:ext>
                  </a:extLst>
                </a:gridCol>
              </a:tblGrid>
              <a:tr h="753170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ไม่มีความสุข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ผ่อนคลายดี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Relax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 latinLnBrk="1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ครอบครัวดี </a:t>
                      </a:r>
                    </a:p>
                    <a:p>
                      <a:pPr algn="ctr" latinLnBrk="1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Family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สุขภาพเงินดี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Money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การงานดี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</a:t>
                      </a:r>
                      <a:r>
                        <a:rPr lang="en-US" sz="1700" kern="1200" dirty="0" err="1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WorkLife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21.4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41111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A90C00-D2DF-4483-95EA-4283BD608DBE}"/>
              </a:ext>
            </a:extLst>
          </p:cNvPr>
          <p:cNvGraphicFramePr>
            <a:graphicFrameLocks noGrp="1"/>
          </p:cNvGraphicFramePr>
          <p:nvPr/>
        </p:nvGraphicFramePr>
        <p:xfrm>
          <a:off x="1014257" y="2786413"/>
          <a:ext cx="2706975" cy="283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614">
                  <a:extLst>
                    <a:ext uri="{9D8B030D-6E8A-4147-A177-3AD203B41FA5}">
                      <a16:colId xmlns:a16="http://schemas.microsoft.com/office/drawing/2014/main" val="1476194892"/>
                    </a:ext>
                  </a:extLst>
                </a:gridCol>
              </a:tblGrid>
              <a:tr h="956095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มีความสุข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 latinLnBrk="1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จิตวิญญาณดี </a:t>
                      </a:r>
                      <a:b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</a:b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Soul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100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850449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น้ำใจดี </a:t>
                      </a:r>
                      <a:b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</a:b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Heart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96.4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ใฝ่รู้ดี </a:t>
                      </a:r>
                      <a:b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</a:b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Brain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92.9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ACB5D8-34C1-4BEC-93E2-7FD6872D8E62}"/>
              </a:ext>
            </a:extLst>
          </p:cNvPr>
          <p:cNvSpPr txBox="1"/>
          <p:nvPr/>
        </p:nvSpPr>
        <p:spPr>
          <a:xfrm>
            <a:off x="421728" y="738899"/>
            <a:ext cx="6779383" cy="424732"/>
          </a:xfrm>
          <a:prstGeom prst="rect">
            <a:avLst/>
          </a:prstGeom>
          <a:solidFill>
            <a:srgbClr val="FFCCFF"/>
          </a:solidFill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48640"/>
            <a:r>
              <a:rPr lang="th-TH" sz="2160" b="1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ตารางแสดงจำนวน และร้อยละ ของความสุขภาพรวมและรายด้าน</a:t>
            </a:r>
            <a:r>
              <a:rPr lang="en-US" sz="2160" b="1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  </a:t>
            </a:r>
            <a:endParaRPr lang="en-US" sz="1680" dirty="0">
              <a:solidFill>
                <a:srgbClr val="000000"/>
              </a:solidFill>
              <a:latin typeface="TH Fah kwang" panose="02000506000000020004" pitchFamily="2" charset="-34"/>
              <a:ea typeface="Calibri" panose="020F0502020204030204" pitchFamily="34" charset="0"/>
              <a:cs typeface="TH Fah kwang" panose="02000506000000020004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C9AFC7-65E3-44E7-B09D-0BBF61070B65}"/>
              </a:ext>
            </a:extLst>
          </p:cNvPr>
          <p:cNvSpPr txBox="1"/>
          <p:nvPr/>
        </p:nvSpPr>
        <p:spPr>
          <a:xfrm>
            <a:off x="481435" y="1293555"/>
            <a:ext cx="4779585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1680" b="1" i="1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***ส่วนใหญ่ มีระดับความสุข-ความสุขมาก คิดเป็นร้อยละ 100</a:t>
            </a:r>
            <a:endParaRPr lang="th-TH" sz="1680" b="1" i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2FD2A15-B7A8-4574-B8A9-5572A7F54492}"/>
              </a:ext>
            </a:extLst>
          </p:cNvPr>
          <p:cNvSpPr/>
          <p:nvPr/>
        </p:nvSpPr>
        <p:spPr>
          <a:xfrm rot="10800000">
            <a:off x="10030435" y="3601168"/>
            <a:ext cx="91443" cy="1478274"/>
          </a:xfrm>
          <a:prstGeom prst="leftBrac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48640"/>
            <a:endParaRPr lang="th-TH" sz="216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CE8D33-B27D-41C6-8D9D-EEA942DF1928}"/>
              </a:ext>
            </a:extLst>
          </p:cNvPr>
          <p:cNvSpPr txBox="1"/>
          <p:nvPr/>
        </p:nvSpPr>
        <p:spPr>
          <a:xfrm>
            <a:off x="10091403" y="4139817"/>
            <a:ext cx="6848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216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เท่ากัน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7DD45B-D4BB-4F89-B032-212506198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3FBA079-0859-4257-8055-AB2B1BD0BC6F}"/>
              </a:ext>
            </a:extLst>
          </p:cNvPr>
          <p:cNvGrpSpPr/>
          <p:nvPr/>
        </p:nvGrpSpPr>
        <p:grpSpPr>
          <a:xfrm>
            <a:off x="4537508" y="3649945"/>
            <a:ext cx="1564304" cy="2117241"/>
            <a:chOff x="655319" y="2346925"/>
            <a:chExt cx="2212212" cy="302755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93F7AF-178E-4130-8035-754CC8F99630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9900DB7-A639-43C9-A7C5-4F50A13AA154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94AA37-07FA-47ED-B6C9-24D33C95059D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D97D0AE-3ED3-41D3-97F6-4B77895C4AC4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8576019-FC24-495D-A2FB-E4DB6DF31357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EBFEED0-C70E-4EFA-A31A-DD9C04D90786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F57A1BA-3169-45C2-B0AA-D977A8D279CB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8E507F3-4737-4C88-A965-3741BAEEF6BC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E3835AB-040D-49EB-BBE1-AC77D2456453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31FCAB1-71A5-46B4-B33B-072034107D63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D3E090-33B3-4A89-ADA8-19E916FAF9FB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C45CB72-8A31-4B3B-A1ED-B3B50DF86153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47D5C0-263E-445B-9357-9828895B6A58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80026C5-CB3D-4580-B4B5-265DCF2232A7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6C2E2C8-F8B2-4EE9-8150-2975060914CE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4CC42C5-B9D4-4F36-9CFB-CB4D18FD64B1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A9B494-AACA-4290-96E8-6A4D3BBC077A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B521920-615E-4E94-B3AB-04A833F4C544}"/>
              </a:ext>
            </a:extLst>
          </p:cNvPr>
          <p:cNvGrpSpPr/>
          <p:nvPr/>
        </p:nvGrpSpPr>
        <p:grpSpPr>
          <a:xfrm flipH="1">
            <a:off x="3647079" y="4568700"/>
            <a:ext cx="1016279" cy="1210126"/>
            <a:chOff x="-269682" y="2392932"/>
            <a:chExt cx="3796368" cy="452049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91993B4-E15C-45B7-A219-C61B797A1B93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1ADD178-7E24-47F4-B4F0-67236B223418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A2705E-2A3D-4B81-8FF9-BB57BF36F51E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777D2D3-5460-4699-9D4D-E5812AD874E0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8D1AAEB-1005-4000-ADAD-EC6A61A64F04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F54867-66F3-467D-84C0-32ADA173C41D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A1DCF00-D9DC-4E72-B6EE-96DF6E6D402A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DA0928E-1100-4A36-A414-6D0059C60147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B5D5F08-C199-499B-9585-8C2FAA53C76F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AF220DC-6D03-427E-BDFA-EAF19D213970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9D59733-A4BE-427C-B8D1-9C79B55CACBD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0BB9F76-A769-4FA7-9811-5D9F796972E2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D6F761D-2A7B-4BD0-850C-AEF3D7E5B9DC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670E8FC-205B-4DAB-B968-3660CCF887E0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0B65E31-E51C-4E62-8E30-D5ACD6B08E90}"/>
                </a:ext>
              </a:extLst>
            </p:cNvPr>
            <p:cNvGrpSpPr/>
            <p:nvPr/>
          </p:nvGrpSpPr>
          <p:grpSpPr>
            <a:xfrm>
              <a:off x="592726" y="5533167"/>
              <a:ext cx="1616244" cy="1380262"/>
              <a:chOff x="4983165" y="4633683"/>
              <a:chExt cx="2207050" cy="1884808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5F26684-75C6-457F-B4C3-42AC8A322478}"/>
                  </a:ext>
                </a:extLst>
              </p:cNvPr>
              <p:cNvSpPr/>
              <p:nvPr/>
            </p:nvSpPr>
            <p:spPr>
              <a:xfrm>
                <a:off x="4983165" y="4633683"/>
                <a:ext cx="2207050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98005A3-790E-4139-B57B-03BCE066C235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4F6F8B7-0572-4FCA-9076-69456EBB212A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2CF520A-9ABE-46BE-98AD-17A47B8C8710}"/>
              </a:ext>
            </a:extLst>
          </p:cNvPr>
          <p:cNvSpPr/>
          <p:nvPr/>
        </p:nvSpPr>
        <p:spPr>
          <a:xfrm>
            <a:off x="5999365" y="5374693"/>
            <a:ext cx="881365" cy="496660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48640"/>
            <a:endParaRPr lang="en-US" sz="216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A92A631-3D95-466A-9348-738469FDA51B}"/>
              </a:ext>
            </a:extLst>
          </p:cNvPr>
          <p:cNvGrpSpPr/>
          <p:nvPr/>
        </p:nvGrpSpPr>
        <p:grpSpPr>
          <a:xfrm rot="16716649" flipV="1">
            <a:off x="5512735" y="2931102"/>
            <a:ext cx="1223474" cy="786738"/>
            <a:chOff x="794796" y="1552872"/>
            <a:chExt cx="4243140" cy="4286977"/>
          </a:xfrm>
        </p:grpSpPr>
        <p:sp>
          <p:nvSpPr>
            <p:cNvPr id="83" name="Curved Up Arrow 1">
              <a:extLst>
                <a:ext uri="{FF2B5EF4-FFF2-40B4-BE49-F238E27FC236}">
                  <a16:creationId xmlns:a16="http://schemas.microsoft.com/office/drawing/2014/main" id="{76BDA994-723A-416E-ADC4-C6699E26068B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84" name="Curved Up Arrow 1">
              <a:extLst>
                <a:ext uri="{FF2B5EF4-FFF2-40B4-BE49-F238E27FC236}">
                  <a16:creationId xmlns:a16="http://schemas.microsoft.com/office/drawing/2014/main" id="{14CF1340-4C97-4A8F-8C5E-B2136DFC743E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85" name="Curved Up Arrow 1">
              <a:extLst>
                <a:ext uri="{FF2B5EF4-FFF2-40B4-BE49-F238E27FC236}">
                  <a16:creationId xmlns:a16="http://schemas.microsoft.com/office/drawing/2014/main" id="{803DF9F0-9259-4D85-A5A9-C01EEB3B2DD7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86" name="Curved Up Arrow 1">
              <a:extLst>
                <a:ext uri="{FF2B5EF4-FFF2-40B4-BE49-F238E27FC236}">
                  <a16:creationId xmlns:a16="http://schemas.microsoft.com/office/drawing/2014/main" id="{C7F74EB4-CB4C-4AF6-9841-A862583B5EDF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7EF1FA8-4228-4941-A77F-12DA6FA224D6}"/>
              </a:ext>
            </a:extLst>
          </p:cNvPr>
          <p:cNvGrpSpPr/>
          <p:nvPr/>
        </p:nvGrpSpPr>
        <p:grpSpPr>
          <a:xfrm rot="16200000">
            <a:off x="3848430" y="2917594"/>
            <a:ext cx="1140720" cy="968409"/>
            <a:chOff x="794796" y="1552872"/>
            <a:chExt cx="4243140" cy="4286977"/>
          </a:xfrm>
        </p:grpSpPr>
        <p:sp>
          <p:nvSpPr>
            <p:cNvPr id="88" name="Curved Up Arrow 1">
              <a:extLst>
                <a:ext uri="{FF2B5EF4-FFF2-40B4-BE49-F238E27FC236}">
                  <a16:creationId xmlns:a16="http://schemas.microsoft.com/office/drawing/2014/main" id="{1591D0FD-06BE-4403-B4FD-6114C6E97F6C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89" name="Curved Up Arrow 1">
              <a:extLst>
                <a:ext uri="{FF2B5EF4-FFF2-40B4-BE49-F238E27FC236}">
                  <a16:creationId xmlns:a16="http://schemas.microsoft.com/office/drawing/2014/main" id="{650E10C0-B4E2-419E-AC2C-5632E4E59641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90" name="Curved Up Arrow 1">
              <a:extLst>
                <a:ext uri="{FF2B5EF4-FFF2-40B4-BE49-F238E27FC236}">
                  <a16:creationId xmlns:a16="http://schemas.microsoft.com/office/drawing/2014/main" id="{DB94E511-E6DD-41C7-8C18-1A269D670F22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91" name="Curved Up Arrow 1">
              <a:extLst>
                <a:ext uri="{FF2B5EF4-FFF2-40B4-BE49-F238E27FC236}">
                  <a16:creationId xmlns:a16="http://schemas.microsoft.com/office/drawing/2014/main" id="{FAA1C387-F29C-49E7-96FB-AF0149749AA9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B090EE3-3754-43FD-831F-5B45910D1DF0}"/>
              </a:ext>
            </a:extLst>
          </p:cNvPr>
          <p:cNvSpPr txBox="1"/>
          <p:nvPr/>
        </p:nvSpPr>
        <p:spPr>
          <a:xfrm>
            <a:off x="665998" y="1753850"/>
            <a:ext cx="3336170" cy="75713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ด้านมีความสุขตั้งแต่ 50.00 ขึ้นไป</a:t>
            </a:r>
          </a:p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(มีความสุข</a:t>
            </a:r>
            <a:r>
              <a:rPr lang="en-US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+</a:t>
            </a: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มีความสุขมาก)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EE78FD6-B28D-4E6A-BDBA-BB124515001F}"/>
              </a:ext>
            </a:extLst>
          </p:cNvPr>
          <p:cNvSpPr txBox="1"/>
          <p:nvPr/>
        </p:nvSpPr>
        <p:spPr>
          <a:xfrm>
            <a:off x="5843184" y="1583531"/>
            <a:ext cx="3320140" cy="757130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ด้านมีความสุขตั้งแต่ 50.00 ลงไป</a:t>
            </a:r>
          </a:p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(ไม่มีความสุข</a:t>
            </a:r>
            <a:r>
              <a:rPr lang="en-US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+</a:t>
            </a: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ไม่มีความสุขเลย)</a:t>
            </a:r>
          </a:p>
        </p:txBody>
      </p:sp>
    </p:spTree>
    <p:extLst>
      <p:ext uri="{BB962C8B-B14F-4D97-AF65-F5344CB8AC3E}">
        <p14:creationId xmlns:p14="http://schemas.microsoft.com/office/powerpoint/2010/main" val="266912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ADBA3E-1678-44FA-B150-167BEAD53157}"/>
              </a:ext>
            </a:extLst>
          </p:cNvPr>
          <p:cNvSpPr txBox="1"/>
          <p:nvPr/>
        </p:nvSpPr>
        <p:spPr>
          <a:xfrm>
            <a:off x="240939" y="185160"/>
            <a:ext cx="1034211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ระเบียบวาระการประชุม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algn="ctr"/>
            <a:r>
              <a:rPr lang="th-TH" sz="1800" b="1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ประชุมคณะทำงานจัดการความรู้ ครั้งที่ 1 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algn="ctr"/>
            <a:r>
              <a:rPr lang="th-TH" sz="1800" b="1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ในวันศุกร์ ที่ 13 พฤศจิกายน 2563 เวลา 09.</a:t>
            </a:r>
            <a:r>
              <a:rPr lang="en-US" sz="1800" b="1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3</a:t>
            </a:r>
            <a:r>
              <a:rPr lang="th-TH" sz="1800" b="1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0 – 13.00 น. 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algn="ctr"/>
            <a:r>
              <a:rPr lang="th-TH" sz="1800" b="1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ณ</a:t>
            </a:r>
            <a:r>
              <a:rPr lang="th-TH" sz="1800" b="1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ห้องประชุมกองโรคไม่ติดต่อ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…………………………………………………………………………………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en-US" sz="9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 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en-US" sz="9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 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ระเบียบวาระที่ ๑	เรื่องที่ประธานแจ้งให้ที่ประชุมทราบ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en-US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			</a:t>
            </a:r>
            <a:r>
              <a:rPr lang="th-TH" sz="1800" dirty="0">
                <a:solidFill>
                  <a:srgbClr val="222222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นางนิตยา พันธุเวทย์ หัวหน้ากลุ่มพัฒนาองค์กร ประธานการประชุม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en-US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 </a:t>
            </a:r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ระเบียบวาระที่ 2     เรื่องเพื่อทราบ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marL="1371600" indent="-1371600"/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	</a:t>
            </a:r>
            <a:r>
              <a:rPr lang="en-US" sz="1800" dirty="0">
                <a:solidFill>
                  <a:srgbClr val="222222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2.1 </a:t>
            </a:r>
            <a:r>
              <a:rPr lang="en-US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AAR </a:t>
            </a:r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ผลการดำเนินงานคณะทำงานจัดการความรู้ (</a:t>
            </a:r>
            <a:r>
              <a:rPr lang="en-US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KM</a:t>
            </a:r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) กองโรคไม่ติดต่อ ปีงบประมาณ พ.ศ. 2563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en-US" sz="1800" dirty="0">
                <a:solidFill>
                  <a:srgbClr val="222222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       	  	</a:t>
            </a:r>
            <a:r>
              <a:rPr lang="th-TH" sz="1800" dirty="0">
                <a:solidFill>
                  <a:srgbClr val="222222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	</a:t>
            </a:r>
            <a:r>
              <a:rPr lang="en-US" sz="1800" dirty="0">
                <a:solidFill>
                  <a:srgbClr val="222222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2.2 </a:t>
            </a:r>
            <a:r>
              <a:rPr lang="th-TH" sz="1800" dirty="0">
                <a:solidFill>
                  <a:srgbClr val="222222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แบบรายงานด้านการสร้างความผาสุก และความผูกพันของบุคลากร </a:t>
            </a:r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กองโรคไม่ติดต่อและกองป้องกันการ</a:t>
            </a:r>
            <a:r>
              <a:rPr lang="th-TH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บาดเจ็บ </a:t>
            </a:r>
          </a:p>
          <a:p>
            <a:r>
              <a:rPr lang="th-TH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			       ปีงบประมาณ พ.ศ. 2563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 </a:t>
            </a:r>
            <a:endParaRPr lang="th-TH" sz="1800" dirty="0">
              <a:solidFill>
                <a:srgbClr val="222222"/>
              </a:solidFill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dirty="0">
                <a:solidFill>
                  <a:srgbClr val="222222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			</a:t>
            </a:r>
            <a:r>
              <a:rPr lang="en-US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2.3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</a:t>
            </a:r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สรุปการวิเคราะห์ผลการประเมินสมรรถนะของเจ้าหน้าที่กองโรคไม่ติดต่อและกองป้องกันการบาดเจ็บ </a:t>
            </a:r>
            <a:r>
              <a:rPr lang="th-TH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ปีงบประมาณ พ.ศ. 2563 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sz="1800" dirty="0">
                <a:solidFill>
                  <a:srgbClr val="222222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			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2.4 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แนวทางการพัฒนาศักยภาพบุคลากรด้านวิชาการ (กองป้องกันการบาดเจ็บ) </a:t>
            </a:r>
          </a:p>
          <a:p>
            <a:r>
              <a:rPr lang="th-TH" dirty="0">
                <a:solidFill>
                  <a:srgbClr val="222222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			2.5 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ผลสำรวจความต้องการในการพัฒนาบุคลากรและพัฒนาองค์กร ของกองโรคไม่ติดต่อและกองป้องกันการบาดเจ็บ </a:t>
            </a:r>
          </a:p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   			      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ประจำปีงบประมาณ พ.ศ .256</a:t>
            </a:r>
            <a:r>
              <a:rPr lang="en-US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4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			</a:t>
            </a:r>
            <a:r>
              <a:rPr lang="en-US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2.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6 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กิจกรรมที่ยังไม่ได้จัด และกิจกรรมที่ได้จากการสอบถาม หน.กลุ่ม ในปีงบประมาณ พ.ศ.2563</a:t>
            </a:r>
          </a:p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			2.7 กิจกรรมจากแบบติดตามหลังอบรม (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TF-02)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</a:t>
            </a:r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กองโรคไม่ติดต่อและกองป้องกันการ</a:t>
            </a:r>
            <a:r>
              <a:rPr lang="th-TH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บาดเจ็บ ปีงบประมาณ พ.ศ. 2563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 </a:t>
            </a:r>
            <a:endParaRPr lang="th-TH" dirty="0">
              <a:solidFill>
                <a:srgbClr val="000000"/>
              </a:solidFill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ระเบียบวาระที่ 3	เรื่องเพื่อพิจารณา</a:t>
            </a:r>
            <a:endParaRPr lang="en-US" sz="1400" dirty="0">
              <a:solidFill>
                <a:srgbClr val="000000"/>
              </a:solidFill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			3.2 (ร่าง) แผนจัดการองค์ความรู้(</a:t>
            </a:r>
            <a:r>
              <a:rPr lang="en-US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KM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 </a:t>
            </a:r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กองโรคไม่ติดต่อและกองป้องกันการบาดเจ็บ 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ประจำปีงบประมาณ พ.ศ. 2564</a:t>
            </a:r>
            <a:endParaRPr lang="en-US" sz="1400" dirty="0">
              <a:solidFill>
                <a:srgbClr val="000000"/>
              </a:solidFill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 marL="914400" indent="457200"/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3.3 (ร่าง) แผนพัฒนาบุคลากร </a:t>
            </a:r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กองโรคไม่ติดต่อและกองป้องกันการบาดเจ็บ 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ประจำปีงบประมาณ พ.ศ. 2564</a:t>
            </a:r>
          </a:p>
          <a:p>
            <a:pPr marL="914400" indent="457200"/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3.1 สมรรถนะและเป้าหมายของคณะทำงานจัดการความรู้ (</a:t>
            </a:r>
            <a:r>
              <a:rPr lang="en-US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KM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 </a:t>
            </a:r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กองโรคไม่ติดต่อและกองป้องกันการบาดเจ็บ</a:t>
            </a:r>
            <a:r>
              <a:rPr lang="th-TH" sz="18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ประจำปี	งบประมาณ 		       พ.ศ. 2564</a:t>
            </a:r>
            <a:endParaRPr lang="th-TH" dirty="0">
              <a:solidFill>
                <a:srgbClr val="000000"/>
              </a:solidFill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ระเบียบวาระที่ 4	เรื่อง</a:t>
            </a:r>
            <a:r>
              <a:rPr lang="th-TH" sz="1800" dirty="0" err="1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อื่นๆ</a:t>
            </a:r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(ถ้ามี)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240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33FF54-7848-4F91-90A6-10089D13C990}"/>
              </a:ext>
            </a:extLst>
          </p:cNvPr>
          <p:cNvGraphicFramePr>
            <a:graphicFrameLocks noGrp="1"/>
          </p:cNvGraphicFramePr>
          <p:nvPr/>
        </p:nvGraphicFramePr>
        <p:xfrm>
          <a:off x="7390078" y="3131404"/>
          <a:ext cx="2661524" cy="279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617">
                  <a:extLst>
                    <a:ext uri="{9D8B030D-6E8A-4147-A177-3AD203B41FA5}">
                      <a16:colId xmlns:a16="http://schemas.microsoft.com/office/drawing/2014/main" val="137877247"/>
                    </a:ext>
                  </a:extLst>
                </a:gridCol>
              </a:tblGrid>
              <a:tr h="888032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ไม่มีความผูกพันองค์กร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ด้านอยู่กับองค์กร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25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03">
                <a:tc>
                  <a:txBody>
                    <a:bodyPr/>
                    <a:lstStyle/>
                    <a:p>
                      <a:pPr algn="ctr" latinLnBrk="1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ด้านกล่าวถึงองค์กร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25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ภูมิใจองค์กร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3.6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A90C00-D2DF-4483-95EA-4283BD608DBE}"/>
              </a:ext>
            </a:extLst>
          </p:cNvPr>
          <p:cNvGraphicFramePr>
            <a:graphicFrameLocks noGrp="1"/>
          </p:cNvGraphicFramePr>
          <p:nvPr/>
        </p:nvGraphicFramePr>
        <p:xfrm>
          <a:off x="389369" y="3122941"/>
          <a:ext cx="2895414" cy="270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614">
                  <a:extLst>
                    <a:ext uri="{9D8B030D-6E8A-4147-A177-3AD203B41FA5}">
                      <a16:colId xmlns:a16="http://schemas.microsoft.com/office/drawing/2014/main" val="1476194892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มีความผูกพันองค์กร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ด้านภูมิใจองค์กร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96.4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04">
                <a:tc>
                  <a:txBody>
                    <a:bodyPr/>
                    <a:lstStyle/>
                    <a:p>
                      <a:pPr algn="ctr" latinLnBrk="1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ด้านกล่าวถึงองค์กร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ด้านอยู่กับองค์กร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75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ACB5D8-34C1-4BEC-93E2-7FD6872D8E62}"/>
              </a:ext>
            </a:extLst>
          </p:cNvPr>
          <p:cNvSpPr txBox="1"/>
          <p:nvPr/>
        </p:nvSpPr>
        <p:spPr>
          <a:xfrm>
            <a:off x="210151" y="999213"/>
            <a:ext cx="745864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48640">
              <a:lnSpc>
                <a:spcPts val="2400"/>
              </a:lnSpc>
              <a:spcAft>
                <a:spcPts val="1200"/>
              </a:spcAft>
            </a:pP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ตาราง</a:t>
            </a: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แสดงจำนวน และร้อยละ ของ</a:t>
            </a: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ความผูกพันองค์กรภาพรวมและรายด้าน</a:t>
            </a:r>
            <a:endParaRPr lang="en-US" sz="216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C9AFC7-65E3-44E7-B09D-0BBF61070B65}"/>
              </a:ext>
            </a:extLst>
          </p:cNvPr>
          <p:cNvSpPr txBox="1"/>
          <p:nvPr/>
        </p:nvSpPr>
        <p:spPr>
          <a:xfrm>
            <a:off x="215585" y="1393398"/>
            <a:ext cx="5630347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1680" i="1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**ส่วนใหญ่ มีระดับมีความผูกพันสุข -ความผูกพันมาก คิดเป็นร้อยละ 82.2</a:t>
            </a:r>
            <a:endParaRPr lang="th-TH" sz="1680" i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90EE3-3754-43FD-831F-5B45910D1DF0}"/>
              </a:ext>
            </a:extLst>
          </p:cNvPr>
          <p:cNvSpPr txBox="1"/>
          <p:nvPr/>
        </p:nvSpPr>
        <p:spPr>
          <a:xfrm>
            <a:off x="339537" y="2493034"/>
            <a:ext cx="3760966" cy="387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548640"/>
            <a:r>
              <a:rPr lang="th-TH" sz="1920" dirty="0">
                <a:solidFill>
                  <a:sysClr val="windowText" lastClr="0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ด้านมีความผูกพันองค์กร ตั้งแต่ 50.00 ขึ้นไป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78FD6-B28D-4E6A-BDBA-BB124515001F}"/>
              </a:ext>
            </a:extLst>
          </p:cNvPr>
          <p:cNvSpPr txBox="1"/>
          <p:nvPr/>
        </p:nvSpPr>
        <p:spPr>
          <a:xfrm>
            <a:off x="6599055" y="2453795"/>
            <a:ext cx="3945311" cy="387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548640"/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ด้านไม่มีความผูกพันองค์กร ตั้งแต่ 50.00 ลงไป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7DD45B-D4BB-4F89-B032-212506198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F9B0E2B1-624F-44DC-B771-0A09793996C6}"/>
              </a:ext>
            </a:extLst>
          </p:cNvPr>
          <p:cNvGrpSpPr/>
          <p:nvPr/>
        </p:nvGrpSpPr>
        <p:grpSpPr>
          <a:xfrm>
            <a:off x="3421674" y="1845839"/>
            <a:ext cx="3898277" cy="4361396"/>
            <a:chOff x="0" y="1163896"/>
            <a:chExt cx="4862014" cy="453020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505F201-CFE1-4B92-BA27-2C144065AEAA}"/>
                </a:ext>
              </a:extLst>
            </p:cNvPr>
            <p:cNvGrpSpPr/>
            <p:nvPr/>
          </p:nvGrpSpPr>
          <p:grpSpPr>
            <a:xfrm>
              <a:off x="0" y="1163896"/>
              <a:ext cx="4848760" cy="4530208"/>
              <a:chOff x="3658177" y="559597"/>
              <a:chExt cx="4848760" cy="4530208"/>
            </a:xfrm>
          </p:grpSpPr>
          <p:sp>
            <p:nvSpPr>
              <p:cNvPr id="115" name="Graphic 15">
                <a:extLst>
                  <a:ext uri="{FF2B5EF4-FFF2-40B4-BE49-F238E27FC236}">
                    <a16:creationId xmlns:a16="http://schemas.microsoft.com/office/drawing/2014/main" id="{CD5FDFF0-472A-448F-AAE1-D8D754F8A311}"/>
                  </a:ext>
                </a:extLst>
              </p:cNvPr>
              <p:cNvSpPr/>
              <p:nvPr/>
            </p:nvSpPr>
            <p:spPr>
              <a:xfrm>
                <a:off x="3658177" y="559597"/>
                <a:ext cx="4848760" cy="4530208"/>
              </a:xfrm>
              <a:custGeom>
                <a:avLst/>
                <a:gdLst>
                  <a:gd name="connsiteX0" fmla="*/ 2451084 w 4848760"/>
                  <a:gd name="connsiteY0" fmla="*/ 0 h 4530208"/>
                  <a:gd name="connsiteX1" fmla="*/ 2454872 w 4848760"/>
                  <a:gd name="connsiteY1" fmla="*/ 0 h 4530208"/>
                  <a:gd name="connsiteX2" fmla="*/ 2467372 w 4848760"/>
                  <a:gd name="connsiteY2" fmla="*/ 14015 h 4530208"/>
                  <a:gd name="connsiteX3" fmla="*/ 4586646 w 4848760"/>
                  <a:gd name="connsiteY3" fmla="*/ 2079123 h 4530208"/>
                  <a:gd name="connsiteX4" fmla="*/ 4848761 w 4848760"/>
                  <a:gd name="connsiteY4" fmla="*/ 2333285 h 4530208"/>
                  <a:gd name="connsiteX5" fmla="*/ 4848761 w 4848760"/>
                  <a:gd name="connsiteY5" fmla="*/ 2337072 h 4530208"/>
                  <a:gd name="connsiteX6" fmla="*/ 4833231 w 4848760"/>
                  <a:gd name="connsiteY6" fmla="*/ 2350330 h 4530208"/>
                  <a:gd name="connsiteX7" fmla="*/ 4710506 w 4848760"/>
                  <a:gd name="connsiteY7" fmla="*/ 2465100 h 4530208"/>
                  <a:gd name="connsiteX8" fmla="*/ 4440436 w 4848760"/>
                  <a:gd name="connsiteY8" fmla="*/ 2202227 h 4530208"/>
                  <a:gd name="connsiteX9" fmla="*/ 4440436 w 4848760"/>
                  <a:gd name="connsiteY9" fmla="*/ 2232529 h 4530208"/>
                  <a:gd name="connsiteX10" fmla="*/ 4440436 w 4848760"/>
                  <a:gd name="connsiteY10" fmla="*/ 4503694 h 4530208"/>
                  <a:gd name="connsiteX11" fmla="*/ 4439300 w 4848760"/>
                  <a:gd name="connsiteY11" fmla="*/ 4530208 h 4530208"/>
                  <a:gd name="connsiteX12" fmla="*/ 462111 w 4848760"/>
                  <a:gd name="connsiteY12" fmla="*/ 4530208 h 4530208"/>
                  <a:gd name="connsiteX13" fmla="*/ 461733 w 4848760"/>
                  <a:gd name="connsiteY13" fmla="*/ 4507481 h 4530208"/>
                  <a:gd name="connsiteX14" fmla="*/ 461733 w 4848760"/>
                  <a:gd name="connsiteY14" fmla="*/ 2184803 h 4530208"/>
                  <a:gd name="connsiteX15" fmla="*/ 461733 w 4848760"/>
                  <a:gd name="connsiteY15" fmla="*/ 2156394 h 4530208"/>
                  <a:gd name="connsiteX16" fmla="*/ 131058 w 4848760"/>
                  <a:gd name="connsiteY16" fmla="*/ 2470782 h 4530208"/>
                  <a:gd name="connsiteX17" fmla="*/ 15530 w 4848760"/>
                  <a:gd name="connsiteY17" fmla="*/ 2349572 h 4530208"/>
                  <a:gd name="connsiteX18" fmla="*/ 0 w 4848760"/>
                  <a:gd name="connsiteY18" fmla="*/ 2337072 h 4530208"/>
                  <a:gd name="connsiteX19" fmla="*/ 0 w 4848760"/>
                  <a:gd name="connsiteY19" fmla="*/ 2329497 h 4530208"/>
                  <a:gd name="connsiteX20" fmla="*/ 17424 w 4848760"/>
                  <a:gd name="connsiteY20" fmla="*/ 2316618 h 4530208"/>
                  <a:gd name="connsiteX21" fmla="*/ 1319669 w 4848760"/>
                  <a:gd name="connsiteY21" fmla="*/ 1078387 h 4530208"/>
                  <a:gd name="connsiteX22" fmla="*/ 1335199 w 4848760"/>
                  <a:gd name="connsiteY22" fmla="*/ 1042402 h 4530208"/>
                  <a:gd name="connsiteX23" fmla="*/ 1338987 w 4848760"/>
                  <a:gd name="connsiteY23" fmla="*/ 245071 h 4530208"/>
                  <a:gd name="connsiteX24" fmla="*/ 1338987 w 4848760"/>
                  <a:gd name="connsiteY24" fmla="*/ 219314 h 4530208"/>
                  <a:gd name="connsiteX25" fmla="*/ 1661328 w 4848760"/>
                  <a:gd name="connsiteY25" fmla="*/ 219314 h 4530208"/>
                  <a:gd name="connsiteX26" fmla="*/ 1661328 w 4848760"/>
                  <a:gd name="connsiteY26" fmla="*/ 751878 h 4530208"/>
                  <a:gd name="connsiteX27" fmla="*/ 1676858 w 4848760"/>
                  <a:gd name="connsiteY27" fmla="*/ 737863 h 4530208"/>
                  <a:gd name="connsiteX28" fmla="*/ 2310557 w 4848760"/>
                  <a:gd name="connsiteY28" fmla="*/ 134846 h 4530208"/>
                  <a:gd name="connsiteX29" fmla="*/ 2451084 w 4848760"/>
                  <a:gd name="connsiteY29" fmla="*/ 0 h 4530208"/>
                  <a:gd name="connsiteX30" fmla="*/ 651880 w 4848760"/>
                  <a:gd name="connsiteY30" fmla="*/ 4338924 h 4530208"/>
                  <a:gd name="connsiteX31" fmla="*/ 4250668 w 4848760"/>
                  <a:gd name="connsiteY31" fmla="*/ 4338924 h 4530208"/>
                  <a:gd name="connsiteX32" fmla="*/ 4250668 w 4848760"/>
                  <a:gd name="connsiteY32" fmla="*/ 4316955 h 4530208"/>
                  <a:gd name="connsiteX33" fmla="*/ 4251046 w 4848760"/>
                  <a:gd name="connsiteY33" fmla="*/ 2036700 h 4530208"/>
                  <a:gd name="connsiteX34" fmla="*/ 4236274 w 4848760"/>
                  <a:gd name="connsiteY34" fmla="*/ 2002231 h 4530208"/>
                  <a:gd name="connsiteX35" fmla="*/ 2465857 w 4848760"/>
                  <a:gd name="connsiteY35" fmla="*/ 278024 h 4530208"/>
                  <a:gd name="connsiteX36" fmla="*/ 2451084 w 4848760"/>
                  <a:gd name="connsiteY36" fmla="*/ 264010 h 4530208"/>
                  <a:gd name="connsiteX37" fmla="*/ 2435555 w 4848760"/>
                  <a:gd name="connsiteY37" fmla="*/ 278403 h 4530208"/>
                  <a:gd name="connsiteX38" fmla="*/ 667031 w 4848760"/>
                  <a:gd name="connsiteY38" fmla="*/ 1960944 h 4530208"/>
                  <a:gd name="connsiteX39" fmla="*/ 651501 w 4848760"/>
                  <a:gd name="connsiteY39" fmla="*/ 1996928 h 4530208"/>
                  <a:gd name="connsiteX40" fmla="*/ 651880 w 4848760"/>
                  <a:gd name="connsiteY40" fmla="*/ 4315061 h 4530208"/>
                  <a:gd name="connsiteX41" fmla="*/ 651880 w 4848760"/>
                  <a:gd name="connsiteY41" fmla="*/ 4338924 h 453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848760" h="4530208">
                    <a:moveTo>
                      <a:pt x="2451084" y="0"/>
                    </a:moveTo>
                    <a:cubicBezTo>
                      <a:pt x="2452221" y="0"/>
                      <a:pt x="2453736" y="0"/>
                      <a:pt x="2454872" y="0"/>
                    </a:cubicBezTo>
                    <a:cubicBezTo>
                      <a:pt x="2459039" y="4545"/>
                      <a:pt x="2462827" y="9469"/>
                      <a:pt x="2467372" y="14015"/>
                    </a:cubicBezTo>
                    <a:cubicBezTo>
                      <a:pt x="3173796" y="702258"/>
                      <a:pt x="3880221" y="1390880"/>
                      <a:pt x="4586646" y="2079123"/>
                    </a:cubicBezTo>
                    <a:cubicBezTo>
                      <a:pt x="4673765" y="2163970"/>
                      <a:pt x="4761263" y="2248817"/>
                      <a:pt x="4848761" y="2333285"/>
                    </a:cubicBezTo>
                    <a:cubicBezTo>
                      <a:pt x="4848761" y="2334421"/>
                      <a:pt x="4848761" y="2335936"/>
                      <a:pt x="4848761" y="2337072"/>
                    </a:cubicBezTo>
                    <a:cubicBezTo>
                      <a:pt x="4843458" y="2341618"/>
                      <a:pt x="4838155" y="2345784"/>
                      <a:pt x="4833231" y="2350330"/>
                    </a:cubicBezTo>
                    <a:cubicBezTo>
                      <a:pt x="4792701" y="2388208"/>
                      <a:pt x="4752172" y="2426086"/>
                      <a:pt x="4710506" y="2465100"/>
                    </a:cubicBezTo>
                    <a:cubicBezTo>
                      <a:pt x="4624524" y="2381390"/>
                      <a:pt x="4534374" y="2293513"/>
                      <a:pt x="4440436" y="2202227"/>
                    </a:cubicBezTo>
                    <a:cubicBezTo>
                      <a:pt x="4440436" y="2216241"/>
                      <a:pt x="4440436" y="2224575"/>
                      <a:pt x="4440436" y="2232529"/>
                    </a:cubicBezTo>
                    <a:cubicBezTo>
                      <a:pt x="4440436" y="2989710"/>
                      <a:pt x="4440436" y="3746512"/>
                      <a:pt x="4440436" y="4503694"/>
                    </a:cubicBezTo>
                    <a:cubicBezTo>
                      <a:pt x="4440436" y="4512406"/>
                      <a:pt x="4439679" y="4521117"/>
                      <a:pt x="4439300" y="4530208"/>
                    </a:cubicBezTo>
                    <a:cubicBezTo>
                      <a:pt x="3113571" y="4530208"/>
                      <a:pt x="1787841" y="4530208"/>
                      <a:pt x="462111" y="4530208"/>
                    </a:cubicBezTo>
                    <a:cubicBezTo>
                      <a:pt x="462111" y="4522633"/>
                      <a:pt x="461733" y="4515057"/>
                      <a:pt x="461733" y="4507481"/>
                    </a:cubicBezTo>
                    <a:cubicBezTo>
                      <a:pt x="461733" y="3733255"/>
                      <a:pt x="461733" y="2959029"/>
                      <a:pt x="461733" y="2184803"/>
                    </a:cubicBezTo>
                    <a:cubicBezTo>
                      <a:pt x="461733" y="2176848"/>
                      <a:pt x="461733" y="2168894"/>
                      <a:pt x="461733" y="2156394"/>
                    </a:cubicBezTo>
                    <a:cubicBezTo>
                      <a:pt x="349235" y="2263210"/>
                      <a:pt x="240904" y="2366617"/>
                      <a:pt x="131058" y="2470782"/>
                    </a:cubicBezTo>
                    <a:cubicBezTo>
                      <a:pt x="92044" y="2429873"/>
                      <a:pt x="53787" y="2389723"/>
                      <a:pt x="15530" y="2349572"/>
                    </a:cubicBezTo>
                    <a:cubicBezTo>
                      <a:pt x="10985" y="2344648"/>
                      <a:pt x="5303" y="2341239"/>
                      <a:pt x="0" y="2337072"/>
                    </a:cubicBezTo>
                    <a:cubicBezTo>
                      <a:pt x="0" y="2334421"/>
                      <a:pt x="0" y="2332148"/>
                      <a:pt x="0" y="2329497"/>
                    </a:cubicBezTo>
                    <a:cubicBezTo>
                      <a:pt x="6060" y="2325330"/>
                      <a:pt x="12121" y="2321542"/>
                      <a:pt x="17424" y="2316618"/>
                    </a:cubicBezTo>
                    <a:cubicBezTo>
                      <a:pt x="451506" y="1903748"/>
                      <a:pt x="885209" y="1490878"/>
                      <a:pt x="1319669" y="1078387"/>
                    </a:cubicBezTo>
                    <a:cubicBezTo>
                      <a:pt x="1330654" y="1067781"/>
                      <a:pt x="1335199" y="1057554"/>
                      <a:pt x="1335199" y="1042402"/>
                    </a:cubicBezTo>
                    <a:cubicBezTo>
                      <a:pt x="1335957" y="776499"/>
                      <a:pt x="1337472" y="510974"/>
                      <a:pt x="1338987" y="245071"/>
                    </a:cubicBezTo>
                    <a:cubicBezTo>
                      <a:pt x="1338987" y="237116"/>
                      <a:pt x="1338987" y="229162"/>
                      <a:pt x="1338987" y="219314"/>
                    </a:cubicBezTo>
                    <a:cubicBezTo>
                      <a:pt x="1447697" y="219314"/>
                      <a:pt x="1553376" y="219314"/>
                      <a:pt x="1661328" y="219314"/>
                    </a:cubicBezTo>
                    <a:cubicBezTo>
                      <a:pt x="1661328" y="396583"/>
                      <a:pt x="1661328" y="572715"/>
                      <a:pt x="1661328" y="751878"/>
                    </a:cubicBezTo>
                    <a:cubicBezTo>
                      <a:pt x="1668525" y="745439"/>
                      <a:pt x="1672692" y="741651"/>
                      <a:pt x="1676858" y="737863"/>
                    </a:cubicBezTo>
                    <a:cubicBezTo>
                      <a:pt x="1888218" y="536731"/>
                      <a:pt x="2099577" y="335978"/>
                      <a:pt x="2310557" y="134846"/>
                    </a:cubicBezTo>
                    <a:cubicBezTo>
                      <a:pt x="2357905" y="90150"/>
                      <a:pt x="2404495" y="45075"/>
                      <a:pt x="2451084" y="0"/>
                    </a:cubicBezTo>
                    <a:close/>
                    <a:moveTo>
                      <a:pt x="651880" y="4338924"/>
                    </a:moveTo>
                    <a:cubicBezTo>
                      <a:pt x="1852612" y="4338924"/>
                      <a:pt x="3051072" y="4338924"/>
                      <a:pt x="4250668" y="4338924"/>
                    </a:cubicBezTo>
                    <a:cubicBezTo>
                      <a:pt x="4250668" y="4330591"/>
                      <a:pt x="4250668" y="4323773"/>
                      <a:pt x="4250668" y="4316955"/>
                    </a:cubicBezTo>
                    <a:cubicBezTo>
                      <a:pt x="4250668" y="3556744"/>
                      <a:pt x="4250668" y="2796911"/>
                      <a:pt x="4251046" y="2036700"/>
                    </a:cubicBezTo>
                    <a:cubicBezTo>
                      <a:pt x="4251046" y="2022306"/>
                      <a:pt x="4246501" y="2012458"/>
                      <a:pt x="4236274" y="2002231"/>
                    </a:cubicBezTo>
                    <a:cubicBezTo>
                      <a:pt x="3646135" y="1428000"/>
                      <a:pt x="3055996" y="853012"/>
                      <a:pt x="2465857" y="278024"/>
                    </a:cubicBezTo>
                    <a:cubicBezTo>
                      <a:pt x="2460933" y="273479"/>
                      <a:pt x="2456009" y="268934"/>
                      <a:pt x="2451084" y="264010"/>
                    </a:cubicBezTo>
                    <a:cubicBezTo>
                      <a:pt x="2445024" y="269691"/>
                      <a:pt x="2440100" y="273858"/>
                      <a:pt x="2435555" y="278403"/>
                    </a:cubicBezTo>
                    <a:cubicBezTo>
                      <a:pt x="1846173" y="839376"/>
                      <a:pt x="1256792" y="1400350"/>
                      <a:pt x="667031" y="1960944"/>
                    </a:cubicBezTo>
                    <a:cubicBezTo>
                      <a:pt x="656047" y="1971550"/>
                      <a:pt x="651501" y="1981398"/>
                      <a:pt x="651501" y="1996928"/>
                    </a:cubicBezTo>
                    <a:cubicBezTo>
                      <a:pt x="651880" y="2769639"/>
                      <a:pt x="651880" y="3542350"/>
                      <a:pt x="651880" y="4315061"/>
                    </a:cubicBezTo>
                    <a:cubicBezTo>
                      <a:pt x="651880" y="4322258"/>
                      <a:pt x="651880" y="4329834"/>
                      <a:pt x="651880" y="4338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Graphic 22">
                <a:extLst>
                  <a:ext uri="{FF2B5EF4-FFF2-40B4-BE49-F238E27FC236}">
                    <a16:creationId xmlns:a16="http://schemas.microsoft.com/office/drawing/2014/main" id="{4624C8BC-B5A5-47FB-B2BD-DA4FA8EB3983}"/>
                  </a:ext>
                </a:extLst>
              </p:cNvPr>
              <p:cNvSpPr/>
              <p:nvPr/>
            </p:nvSpPr>
            <p:spPr>
              <a:xfrm>
                <a:off x="4303988" y="822869"/>
                <a:ext cx="3603640" cy="4073798"/>
              </a:xfrm>
              <a:custGeom>
                <a:avLst/>
                <a:gdLst>
                  <a:gd name="connsiteX0" fmla="*/ 0 w 3603640"/>
                  <a:gd name="connsiteY0" fmla="*/ 4073799 h 4073798"/>
                  <a:gd name="connsiteX1" fmla="*/ 3603640 w 3603640"/>
                  <a:gd name="connsiteY1" fmla="*/ 4073799 h 4073798"/>
                  <a:gd name="connsiteX2" fmla="*/ 3603640 w 3603640"/>
                  <a:gd name="connsiteY2" fmla="*/ 4052057 h 4073798"/>
                  <a:gd name="connsiteX3" fmla="*/ 3603640 w 3603640"/>
                  <a:gd name="connsiteY3" fmla="*/ 1771926 h 4073798"/>
                  <a:gd name="connsiteX4" fmla="*/ 3589146 w 3603640"/>
                  <a:gd name="connsiteY4" fmla="*/ 1737502 h 4073798"/>
                  <a:gd name="connsiteX5" fmla="*/ 1817220 w 3603640"/>
                  <a:gd name="connsiteY5" fmla="*/ 13588 h 4073798"/>
                  <a:gd name="connsiteX6" fmla="*/ 1802726 w 3603640"/>
                  <a:gd name="connsiteY6" fmla="*/ 0 h 4073798"/>
                  <a:gd name="connsiteX7" fmla="*/ 1787326 w 3603640"/>
                  <a:gd name="connsiteY7" fmla="*/ 14494 h 4073798"/>
                  <a:gd name="connsiteX8" fmla="*/ 15400 w 3603640"/>
                  <a:gd name="connsiteY8" fmla="*/ 1696737 h 4073798"/>
                  <a:gd name="connsiteX9" fmla="*/ 0 w 3603640"/>
                  <a:gd name="connsiteY9" fmla="*/ 1732972 h 4073798"/>
                  <a:gd name="connsiteX10" fmla="*/ 0 w 3603640"/>
                  <a:gd name="connsiteY10" fmla="*/ 4051151 h 4073798"/>
                  <a:gd name="connsiteX11" fmla="*/ 0 w 3603640"/>
                  <a:gd name="connsiteY11" fmla="*/ 4073799 h 407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03640" h="4073798">
                    <a:moveTo>
                      <a:pt x="0" y="4073799"/>
                    </a:moveTo>
                    <a:cubicBezTo>
                      <a:pt x="1202119" y="4073799"/>
                      <a:pt x="2402427" y="4073799"/>
                      <a:pt x="3603640" y="4073799"/>
                    </a:cubicBezTo>
                    <a:cubicBezTo>
                      <a:pt x="3603640" y="4065645"/>
                      <a:pt x="3603640" y="4058398"/>
                      <a:pt x="3603640" y="4052057"/>
                    </a:cubicBezTo>
                    <a:cubicBezTo>
                      <a:pt x="3603640" y="3292013"/>
                      <a:pt x="3603640" y="2531970"/>
                      <a:pt x="3603640" y="1771926"/>
                    </a:cubicBezTo>
                    <a:cubicBezTo>
                      <a:pt x="3603640" y="1757431"/>
                      <a:pt x="3599111" y="1747467"/>
                      <a:pt x="3589146" y="1737502"/>
                    </a:cubicBezTo>
                    <a:cubicBezTo>
                      <a:pt x="2998504" y="1164072"/>
                      <a:pt x="2407862" y="588830"/>
                      <a:pt x="1817220" y="13588"/>
                    </a:cubicBezTo>
                    <a:cubicBezTo>
                      <a:pt x="1812691" y="9059"/>
                      <a:pt x="1807256" y="4529"/>
                      <a:pt x="1802726" y="0"/>
                    </a:cubicBezTo>
                    <a:cubicBezTo>
                      <a:pt x="1796385" y="5435"/>
                      <a:pt x="1791855" y="9965"/>
                      <a:pt x="1787326" y="14494"/>
                    </a:cubicBezTo>
                    <a:cubicBezTo>
                      <a:pt x="1196684" y="575242"/>
                      <a:pt x="606042" y="1135989"/>
                      <a:pt x="15400" y="1696737"/>
                    </a:cubicBezTo>
                    <a:cubicBezTo>
                      <a:pt x="4529" y="1707607"/>
                      <a:pt x="0" y="1717572"/>
                      <a:pt x="0" y="1732972"/>
                    </a:cubicBezTo>
                    <a:cubicBezTo>
                      <a:pt x="0" y="2505699"/>
                      <a:pt x="0" y="3278425"/>
                      <a:pt x="0" y="4051151"/>
                    </a:cubicBezTo>
                    <a:cubicBezTo>
                      <a:pt x="0" y="4057492"/>
                      <a:pt x="0" y="4064740"/>
                      <a:pt x="0" y="4073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0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E2C4040-A96F-4ED1-A32D-B7AD85E80C7F}"/>
                  </a:ext>
                </a:extLst>
              </p:cNvPr>
              <p:cNvSpPr/>
              <p:nvPr/>
            </p:nvSpPr>
            <p:spPr>
              <a:xfrm>
                <a:off x="6077042" y="796666"/>
                <a:ext cx="46062" cy="4897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en-US" sz="216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Chord 117">
                <a:extLst>
                  <a:ext uri="{FF2B5EF4-FFF2-40B4-BE49-F238E27FC236}">
                    <a16:creationId xmlns:a16="http://schemas.microsoft.com/office/drawing/2014/main" id="{239A08A3-7B0D-45A5-A2A0-915615CACE9C}"/>
                  </a:ext>
                </a:extLst>
              </p:cNvPr>
              <p:cNvSpPr/>
              <p:nvPr/>
            </p:nvSpPr>
            <p:spPr>
              <a:xfrm>
                <a:off x="5827837" y="1249989"/>
                <a:ext cx="544472" cy="544472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en-US" sz="216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Chord 118">
                <a:extLst>
                  <a:ext uri="{FF2B5EF4-FFF2-40B4-BE49-F238E27FC236}">
                    <a16:creationId xmlns:a16="http://schemas.microsoft.com/office/drawing/2014/main" id="{D0E99D6B-50AD-41C4-A01B-5B713D430425}"/>
                  </a:ext>
                </a:extLst>
              </p:cNvPr>
              <p:cNvSpPr/>
              <p:nvPr/>
            </p:nvSpPr>
            <p:spPr>
              <a:xfrm rot="10800000">
                <a:off x="5986711" y="1376304"/>
                <a:ext cx="238193" cy="238193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en-US" sz="216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481A305-D97C-450C-8052-E49A9C1BE775}"/>
                </a:ext>
              </a:extLst>
            </p:cNvPr>
            <p:cNvGrpSpPr/>
            <p:nvPr/>
          </p:nvGrpSpPr>
          <p:grpSpPr>
            <a:xfrm>
              <a:off x="64032" y="2550256"/>
              <a:ext cx="4797982" cy="3014687"/>
              <a:chOff x="-2368153" y="-373145"/>
              <a:chExt cx="11731250" cy="7371026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2A6DA11-EC5D-46A0-846D-8820CFEA757F}"/>
                  </a:ext>
                </a:extLst>
              </p:cNvPr>
              <p:cNvSpPr/>
              <p:nvPr/>
            </p:nvSpPr>
            <p:spPr>
              <a:xfrm>
                <a:off x="-2368153" y="5818618"/>
                <a:ext cx="11731250" cy="1179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41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ko-KR" altLang="en-US" sz="3240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5030245-1B3D-48DB-A386-AC572FC4ED0B}"/>
                  </a:ext>
                </a:extLst>
              </p:cNvPr>
              <p:cNvSpPr/>
              <p:nvPr/>
            </p:nvSpPr>
            <p:spPr>
              <a:xfrm>
                <a:off x="3839245" y="3789852"/>
                <a:ext cx="667487" cy="2504608"/>
              </a:xfrm>
              <a:custGeom>
                <a:avLst/>
                <a:gdLst>
                  <a:gd name="connsiteX0" fmla="*/ 618346 w 667487"/>
                  <a:gd name="connsiteY0" fmla="*/ 2503413 h 2504608"/>
                  <a:gd name="connsiteX1" fmla="*/ 618346 w 667487"/>
                  <a:gd name="connsiteY1" fmla="*/ 2503413 h 2504608"/>
                  <a:gd name="connsiteX2" fmla="*/ 665971 w 667487"/>
                  <a:gd name="connsiteY2" fmla="*/ 2429118 h 2504608"/>
                  <a:gd name="connsiteX3" fmla="*/ 187816 w 667487"/>
                  <a:gd name="connsiteY3" fmla="*/ 9768 h 2504608"/>
                  <a:gd name="connsiteX4" fmla="*/ 174 w 667487"/>
                  <a:gd name="connsiteY4" fmla="*/ 69776 h 2504608"/>
                  <a:gd name="connsiteX5" fmla="*/ 545004 w 667487"/>
                  <a:gd name="connsiteY5" fmla="*/ 2454836 h 2504608"/>
                  <a:gd name="connsiteX6" fmla="*/ 618346 w 667487"/>
                  <a:gd name="connsiteY6" fmla="*/ 2503413 h 2504608"/>
                  <a:gd name="connsiteX7" fmla="*/ 618346 w 667487"/>
                  <a:gd name="connsiteY7" fmla="*/ 2503413 h 25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487" h="2504608">
                    <a:moveTo>
                      <a:pt x="618346" y="2503413"/>
                    </a:moveTo>
                    <a:lnTo>
                      <a:pt x="618346" y="2503413"/>
                    </a:lnTo>
                    <a:cubicBezTo>
                      <a:pt x="651683" y="2495793"/>
                      <a:pt x="673591" y="2462456"/>
                      <a:pt x="665971" y="2429118"/>
                    </a:cubicBezTo>
                    <a:lnTo>
                      <a:pt x="187816" y="9768"/>
                    </a:lnTo>
                    <a:cubicBezTo>
                      <a:pt x="181149" y="-23569"/>
                      <a:pt x="-6494" y="36438"/>
                      <a:pt x="174" y="69776"/>
                    </a:cubicBezTo>
                    <a:lnTo>
                      <a:pt x="545004" y="2454836"/>
                    </a:lnTo>
                    <a:cubicBezTo>
                      <a:pt x="552624" y="2488173"/>
                      <a:pt x="585008" y="2510081"/>
                      <a:pt x="618346" y="2503413"/>
                    </a:cubicBezTo>
                    <a:lnTo>
                      <a:pt x="618346" y="2503413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E493D56-C454-4D07-A8F2-1D6F21566418}"/>
                  </a:ext>
                </a:extLst>
              </p:cNvPr>
              <p:cNvSpPr/>
              <p:nvPr/>
            </p:nvSpPr>
            <p:spPr>
              <a:xfrm>
                <a:off x="1735752" y="3846376"/>
                <a:ext cx="847607" cy="2457514"/>
              </a:xfrm>
              <a:custGeom>
                <a:avLst/>
                <a:gdLst>
                  <a:gd name="connsiteX0" fmla="*/ 45314 w 847607"/>
                  <a:gd name="connsiteY0" fmla="*/ 2455462 h 2457514"/>
                  <a:gd name="connsiteX1" fmla="*/ 45314 w 847607"/>
                  <a:gd name="connsiteY1" fmla="*/ 2455462 h 2457514"/>
                  <a:gd name="connsiteX2" fmla="*/ 2452 w 847607"/>
                  <a:gd name="connsiteY2" fmla="*/ 2377357 h 2457514"/>
                  <a:gd name="connsiteX3" fmla="*/ 660629 w 847607"/>
                  <a:gd name="connsiteY3" fmla="*/ 8489 h 2457514"/>
                  <a:gd name="connsiteX4" fmla="*/ 847319 w 847607"/>
                  <a:gd name="connsiteY4" fmla="*/ 81832 h 2457514"/>
                  <a:gd name="connsiteX5" fmla="*/ 123419 w 847607"/>
                  <a:gd name="connsiteY5" fmla="*/ 2412599 h 2457514"/>
                  <a:gd name="connsiteX6" fmla="*/ 45314 w 847607"/>
                  <a:gd name="connsiteY6" fmla="*/ 2455462 h 2457514"/>
                  <a:gd name="connsiteX7" fmla="*/ 45314 w 847607"/>
                  <a:gd name="connsiteY7" fmla="*/ 2455462 h 24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607" h="2457514">
                    <a:moveTo>
                      <a:pt x="45314" y="2455462"/>
                    </a:moveTo>
                    <a:lnTo>
                      <a:pt x="45314" y="2455462"/>
                    </a:lnTo>
                    <a:cubicBezTo>
                      <a:pt x="11977" y="2445937"/>
                      <a:pt x="-7073" y="2411647"/>
                      <a:pt x="2452" y="2377357"/>
                    </a:cubicBezTo>
                    <a:lnTo>
                      <a:pt x="660629" y="8489"/>
                    </a:lnTo>
                    <a:cubicBezTo>
                      <a:pt x="670154" y="-24848"/>
                      <a:pt x="855892" y="48494"/>
                      <a:pt x="847319" y="81832"/>
                    </a:cubicBezTo>
                    <a:lnTo>
                      <a:pt x="123419" y="2412599"/>
                    </a:lnTo>
                    <a:cubicBezTo>
                      <a:pt x="112942" y="2444985"/>
                      <a:pt x="78652" y="2464035"/>
                      <a:pt x="45314" y="2455462"/>
                    </a:cubicBezTo>
                    <a:lnTo>
                      <a:pt x="45314" y="2455462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2DD1D09-3FB1-4AD5-9BDC-96840AE481D0}"/>
                  </a:ext>
                </a:extLst>
              </p:cNvPr>
              <p:cNvSpPr/>
              <p:nvPr/>
            </p:nvSpPr>
            <p:spPr>
              <a:xfrm>
                <a:off x="1667719" y="1131668"/>
                <a:ext cx="2933700" cy="2943225"/>
              </a:xfrm>
              <a:custGeom>
                <a:avLst/>
                <a:gdLst>
                  <a:gd name="connsiteX0" fmla="*/ 2933700 w 2933700"/>
                  <a:gd name="connsiteY0" fmla="*/ 1471613 h 2943225"/>
                  <a:gd name="connsiteX1" fmla="*/ 1466850 w 2933700"/>
                  <a:gd name="connsiteY1" fmla="*/ 2943225 h 2943225"/>
                  <a:gd name="connsiteX2" fmla="*/ 0 w 2933700"/>
                  <a:gd name="connsiteY2" fmla="*/ 1471613 h 2943225"/>
                  <a:gd name="connsiteX3" fmla="*/ 1467803 w 2933700"/>
                  <a:gd name="connsiteY3" fmla="*/ 0 h 2943225"/>
                  <a:gd name="connsiteX4" fmla="*/ 2933700 w 2933700"/>
                  <a:gd name="connsiteY4" fmla="*/ 1471613 h 2943225"/>
                  <a:gd name="connsiteX5" fmla="*/ 2933700 w 2933700"/>
                  <a:gd name="connsiteY5" fmla="*/ 1471613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3700" h="2943225">
                    <a:moveTo>
                      <a:pt x="2933700" y="1471613"/>
                    </a:moveTo>
                    <a:cubicBezTo>
                      <a:pt x="2933700" y="2284095"/>
                      <a:pt x="2277428" y="2943225"/>
                      <a:pt x="1466850" y="2943225"/>
                    </a:cubicBezTo>
                    <a:cubicBezTo>
                      <a:pt x="656273" y="2943225"/>
                      <a:pt x="0" y="2284095"/>
                      <a:pt x="0" y="1471613"/>
                    </a:cubicBezTo>
                    <a:cubicBezTo>
                      <a:pt x="0" y="659130"/>
                      <a:pt x="657225" y="0"/>
                      <a:pt x="1467803" y="0"/>
                    </a:cubicBezTo>
                    <a:cubicBezTo>
                      <a:pt x="2278380" y="0"/>
                      <a:pt x="2933700" y="659130"/>
                      <a:pt x="2933700" y="1471613"/>
                    </a:cubicBezTo>
                    <a:lnTo>
                      <a:pt x="2933700" y="147161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0C9D593-332C-46BC-9791-136624280D2C}"/>
                  </a:ext>
                </a:extLst>
              </p:cNvPr>
              <p:cNvSpPr/>
              <p:nvPr/>
            </p:nvSpPr>
            <p:spPr>
              <a:xfrm>
                <a:off x="3002600" y="115250"/>
                <a:ext cx="732602" cy="1110244"/>
              </a:xfrm>
              <a:custGeom>
                <a:avLst/>
                <a:gdLst>
                  <a:gd name="connsiteX0" fmla="*/ 732044 w 732602"/>
                  <a:gd name="connsiteY0" fmla="*/ 364363 h 1110244"/>
                  <a:gd name="connsiteX1" fmla="*/ 725377 w 732602"/>
                  <a:gd name="connsiteY1" fmla="*/ 53848 h 1110244"/>
                  <a:gd name="connsiteX2" fmla="*/ 664416 w 732602"/>
                  <a:gd name="connsiteY2" fmla="*/ 7176 h 1110244"/>
                  <a:gd name="connsiteX3" fmla="*/ 81486 w 732602"/>
                  <a:gd name="connsiteY3" fmla="*/ 220536 h 1110244"/>
                  <a:gd name="connsiteX4" fmla="*/ 8144 w 732602"/>
                  <a:gd name="connsiteY4" fmla="*/ 278638 h 1110244"/>
                  <a:gd name="connsiteX5" fmla="*/ 78629 w 732602"/>
                  <a:gd name="connsiteY5" fmla="*/ 410083 h 1110244"/>
                  <a:gd name="connsiteX6" fmla="*/ 80534 w 732602"/>
                  <a:gd name="connsiteY6" fmla="*/ 944436 h 1110244"/>
                  <a:gd name="connsiteX7" fmla="*/ 86249 w 732602"/>
                  <a:gd name="connsiteY7" fmla="*/ 1015873 h 1110244"/>
                  <a:gd name="connsiteX8" fmla="*/ 182452 w 732602"/>
                  <a:gd name="connsiteY8" fmla="*/ 1098741 h 1110244"/>
                  <a:gd name="connsiteX9" fmla="*/ 322469 w 732602"/>
                  <a:gd name="connsiteY9" fmla="*/ 1094931 h 1110244"/>
                  <a:gd name="connsiteX10" fmla="*/ 321516 w 732602"/>
                  <a:gd name="connsiteY10" fmla="*/ 1092073 h 1110244"/>
                  <a:gd name="connsiteX11" fmla="*/ 323421 w 732602"/>
                  <a:gd name="connsiteY11" fmla="*/ 1092073 h 1110244"/>
                  <a:gd name="connsiteX12" fmla="*/ 459629 w 732602"/>
                  <a:gd name="connsiteY12" fmla="*/ 926338 h 1110244"/>
                  <a:gd name="connsiteX13" fmla="*/ 456771 w 732602"/>
                  <a:gd name="connsiteY13" fmla="*/ 775843 h 1110244"/>
                  <a:gd name="connsiteX14" fmla="*/ 511064 w 732602"/>
                  <a:gd name="connsiteY14" fmla="*/ 709168 h 1110244"/>
                  <a:gd name="connsiteX15" fmla="*/ 709184 w 732602"/>
                  <a:gd name="connsiteY15" fmla="*/ 546291 h 1110244"/>
                  <a:gd name="connsiteX16" fmla="*/ 732044 w 732602"/>
                  <a:gd name="connsiteY16" fmla="*/ 364363 h 111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2602" h="1110244">
                    <a:moveTo>
                      <a:pt x="732044" y="364363"/>
                    </a:moveTo>
                    <a:cubicBezTo>
                      <a:pt x="718709" y="351981"/>
                      <a:pt x="725377" y="143383"/>
                      <a:pt x="725377" y="53848"/>
                    </a:cubicBezTo>
                    <a:cubicBezTo>
                      <a:pt x="725377" y="-6159"/>
                      <a:pt x="724424" y="-6159"/>
                      <a:pt x="664416" y="7176"/>
                    </a:cubicBezTo>
                    <a:cubicBezTo>
                      <a:pt x="573929" y="26226"/>
                      <a:pt x="117681" y="219583"/>
                      <a:pt x="81486" y="220536"/>
                    </a:cubicBezTo>
                    <a:cubicBezTo>
                      <a:pt x="42434" y="221488"/>
                      <a:pt x="18621" y="241491"/>
                      <a:pt x="8144" y="278638"/>
                    </a:cubicBezTo>
                    <a:cubicBezTo>
                      <a:pt x="-12811" y="350076"/>
                      <a:pt x="5286" y="387223"/>
                      <a:pt x="78629" y="410083"/>
                    </a:cubicBezTo>
                    <a:cubicBezTo>
                      <a:pt x="81486" y="588201"/>
                      <a:pt x="78629" y="767271"/>
                      <a:pt x="80534" y="944436"/>
                    </a:cubicBezTo>
                    <a:cubicBezTo>
                      <a:pt x="80534" y="961581"/>
                      <a:pt x="74819" y="999681"/>
                      <a:pt x="86249" y="1015873"/>
                    </a:cubicBezTo>
                    <a:cubicBezTo>
                      <a:pt x="103394" y="1061593"/>
                      <a:pt x="138636" y="1080643"/>
                      <a:pt x="182452" y="1098741"/>
                    </a:cubicBezTo>
                    <a:cubicBezTo>
                      <a:pt x="228171" y="1116838"/>
                      <a:pt x="274844" y="1112076"/>
                      <a:pt x="322469" y="1094931"/>
                    </a:cubicBezTo>
                    <a:cubicBezTo>
                      <a:pt x="322469" y="1094931"/>
                      <a:pt x="322469" y="1093978"/>
                      <a:pt x="321516" y="1092073"/>
                    </a:cubicBezTo>
                    <a:cubicBezTo>
                      <a:pt x="322469" y="1092073"/>
                      <a:pt x="322469" y="1092073"/>
                      <a:pt x="323421" y="1092073"/>
                    </a:cubicBezTo>
                    <a:cubicBezTo>
                      <a:pt x="412004" y="1069213"/>
                      <a:pt x="452009" y="1020636"/>
                      <a:pt x="459629" y="926338"/>
                    </a:cubicBezTo>
                    <a:cubicBezTo>
                      <a:pt x="458677" y="875856"/>
                      <a:pt x="462486" y="825373"/>
                      <a:pt x="456771" y="775843"/>
                    </a:cubicBezTo>
                    <a:cubicBezTo>
                      <a:pt x="452009" y="731076"/>
                      <a:pt x="472011" y="716788"/>
                      <a:pt x="511064" y="709168"/>
                    </a:cubicBezTo>
                    <a:cubicBezTo>
                      <a:pt x="605361" y="691071"/>
                      <a:pt x="672989" y="634873"/>
                      <a:pt x="709184" y="546291"/>
                    </a:cubicBezTo>
                    <a:cubicBezTo>
                      <a:pt x="732044" y="489141"/>
                      <a:pt x="733949" y="426276"/>
                      <a:pt x="732044" y="364363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0E20613-6339-4DCD-A037-95BFCF456C50}"/>
                  </a:ext>
                </a:extLst>
              </p:cNvPr>
              <p:cNvSpPr/>
              <p:nvPr/>
            </p:nvSpPr>
            <p:spPr>
              <a:xfrm>
                <a:off x="1858219" y="1322168"/>
                <a:ext cx="2552700" cy="2562225"/>
              </a:xfrm>
              <a:custGeom>
                <a:avLst/>
                <a:gdLst>
                  <a:gd name="connsiteX0" fmla="*/ 2552700 w 2552700"/>
                  <a:gd name="connsiteY0" fmla="*/ 1281113 h 2562225"/>
                  <a:gd name="connsiteX1" fmla="*/ 1276350 w 2552700"/>
                  <a:gd name="connsiteY1" fmla="*/ 2562225 h 2562225"/>
                  <a:gd name="connsiteX2" fmla="*/ 0 w 2552700"/>
                  <a:gd name="connsiteY2" fmla="*/ 1281113 h 2562225"/>
                  <a:gd name="connsiteX3" fmla="*/ 1277303 w 2552700"/>
                  <a:gd name="connsiteY3" fmla="*/ 0 h 2562225"/>
                  <a:gd name="connsiteX4" fmla="*/ 2552700 w 2552700"/>
                  <a:gd name="connsiteY4" fmla="*/ 1281113 h 2562225"/>
                  <a:gd name="connsiteX5" fmla="*/ 2552700 w 2552700"/>
                  <a:gd name="connsiteY5" fmla="*/ 1281113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2700" h="2562225">
                    <a:moveTo>
                      <a:pt x="2552700" y="1281113"/>
                    </a:moveTo>
                    <a:cubicBezTo>
                      <a:pt x="2552700" y="1988820"/>
                      <a:pt x="1981200" y="2562225"/>
                      <a:pt x="1276350" y="2562225"/>
                    </a:cubicBezTo>
                    <a:cubicBezTo>
                      <a:pt x="571500" y="2562225"/>
                      <a:pt x="0" y="1988820"/>
                      <a:pt x="0" y="1281113"/>
                    </a:cubicBezTo>
                    <a:cubicBezTo>
                      <a:pt x="0" y="573405"/>
                      <a:pt x="572453" y="0"/>
                      <a:pt x="1277303" y="0"/>
                    </a:cubicBezTo>
                    <a:cubicBezTo>
                      <a:pt x="1982153" y="0"/>
                      <a:pt x="2552700" y="573405"/>
                      <a:pt x="2552700" y="1281113"/>
                    </a:cubicBezTo>
                    <a:lnTo>
                      <a:pt x="2552700" y="1281113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21451A5-2190-43CD-BC85-96C6CCC4DD3B}"/>
                  </a:ext>
                </a:extLst>
              </p:cNvPr>
              <p:cNvSpPr/>
              <p:nvPr/>
            </p:nvSpPr>
            <p:spPr>
              <a:xfrm>
                <a:off x="2154650" y="1036418"/>
                <a:ext cx="1999272" cy="1771650"/>
              </a:xfrm>
              <a:custGeom>
                <a:avLst/>
                <a:gdLst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61772 w 1999272"/>
                  <a:gd name="connsiteY26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84632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84632 w 1999272"/>
                  <a:gd name="connsiteY26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9272" h="1771650">
                    <a:moveTo>
                      <a:pt x="1999094" y="424815"/>
                    </a:moveTo>
                    <a:cubicBezTo>
                      <a:pt x="1943849" y="352425"/>
                      <a:pt x="1890509" y="278130"/>
                      <a:pt x="1833359" y="206692"/>
                    </a:cubicBezTo>
                    <a:cubicBezTo>
                      <a:pt x="1740967" y="91440"/>
                      <a:pt x="1624762" y="14288"/>
                      <a:pt x="1474267" y="4763"/>
                    </a:cubicBezTo>
                    <a:cubicBezTo>
                      <a:pt x="1419022" y="1905"/>
                      <a:pt x="1363777" y="3810"/>
                      <a:pt x="1308532" y="2858"/>
                    </a:cubicBezTo>
                    <a:cubicBezTo>
                      <a:pt x="1305674" y="24765"/>
                      <a:pt x="1298054" y="51435"/>
                      <a:pt x="1294244" y="64770"/>
                    </a:cubicBezTo>
                    <a:cubicBezTo>
                      <a:pt x="1277099" y="128588"/>
                      <a:pt x="1227569" y="152400"/>
                      <a:pt x="1165657" y="169545"/>
                    </a:cubicBezTo>
                    <a:cubicBezTo>
                      <a:pt x="1083742" y="184785"/>
                      <a:pt x="980872" y="172403"/>
                      <a:pt x="928484" y="72390"/>
                    </a:cubicBezTo>
                    <a:cubicBezTo>
                      <a:pt x="895147" y="16192"/>
                      <a:pt x="887527" y="7620"/>
                      <a:pt x="875144" y="0"/>
                    </a:cubicBezTo>
                    <a:cubicBezTo>
                      <a:pt x="833234" y="2858"/>
                      <a:pt x="541769" y="20955"/>
                      <a:pt x="483667" y="54292"/>
                    </a:cubicBezTo>
                    <a:cubicBezTo>
                      <a:pt x="359842" y="126683"/>
                      <a:pt x="299834" y="228600"/>
                      <a:pt x="263639" y="360997"/>
                    </a:cubicBezTo>
                    <a:cubicBezTo>
                      <a:pt x="221729" y="513397"/>
                      <a:pt x="160769" y="660083"/>
                      <a:pt x="103619" y="807720"/>
                    </a:cubicBezTo>
                    <a:cubicBezTo>
                      <a:pt x="77902" y="874395"/>
                      <a:pt x="-13538" y="1179195"/>
                      <a:pt x="1702" y="1269682"/>
                    </a:cubicBezTo>
                    <a:cubicBezTo>
                      <a:pt x="29324" y="1384935"/>
                      <a:pt x="42659" y="1427798"/>
                      <a:pt x="179819" y="1448753"/>
                    </a:cubicBezTo>
                    <a:cubicBezTo>
                      <a:pt x="328409" y="1452563"/>
                      <a:pt x="476999" y="1452563"/>
                      <a:pt x="625589" y="1451610"/>
                    </a:cubicBezTo>
                    <a:cubicBezTo>
                      <a:pt x="625589" y="1451610"/>
                      <a:pt x="626542" y="1741170"/>
                      <a:pt x="625589" y="1770698"/>
                    </a:cubicBezTo>
                    <a:lnTo>
                      <a:pt x="1638097" y="1771650"/>
                    </a:lnTo>
                    <a:cubicBezTo>
                      <a:pt x="1617142" y="1416368"/>
                      <a:pt x="1649527" y="1078230"/>
                      <a:pt x="1723822" y="675322"/>
                    </a:cubicBezTo>
                    <a:cubicBezTo>
                      <a:pt x="1785734" y="754380"/>
                      <a:pt x="1843837" y="825818"/>
                      <a:pt x="1901940" y="899160"/>
                    </a:cubicBezTo>
                    <a:cubicBezTo>
                      <a:pt x="1944802" y="803910"/>
                      <a:pt x="2002904" y="441960"/>
                      <a:pt x="1999094" y="424815"/>
                    </a:cubicBezTo>
                    <a:lnTo>
                      <a:pt x="1999094" y="424815"/>
                    </a:lnTo>
                    <a:close/>
                    <a:moveTo>
                      <a:pt x="604226" y="1170079"/>
                    </a:moveTo>
                    <a:lnTo>
                      <a:pt x="420802" y="1151573"/>
                    </a:lnTo>
                    <a:cubicBezTo>
                      <a:pt x="389369" y="1146810"/>
                      <a:pt x="381749" y="1141095"/>
                      <a:pt x="394132" y="1109663"/>
                    </a:cubicBezTo>
                    <a:cubicBezTo>
                      <a:pt x="431279" y="1019175"/>
                      <a:pt x="538912" y="727710"/>
                      <a:pt x="554152" y="693420"/>
                    </a:cubicBezTo>
                    <a:cubicBezTo>
                      <a:pt x="592434" y="856977"/>
                      <a:pt x="606857" y="1070860"/>
                      <a:pt x="604226" y="11700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1"/>
                  </a:gs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D272024-9FF5-45CE-A41D-4E1D3E547050}"/>
                  </a:ext>
                </a:extLst>
              </p:cNvPr>
              <p:cNvSpPr/>
              <p:nvPr/>
            </p:nvSpPr>
            <p:spPr>
              <a:xfrm>
                <a:off x="3384849" y="1184055"/>
                <a:ext cx="2579597" cy="1305877"/>
              </a:xfrm>
              <a:custGeom>
                <a:avLst/>
                <a:gdLst>
                  <a:gd name="connsiteX0" fmla="*/ 2506255 w 2579597"/>
                  <a:gd name="connsiteY0" fmla="*/ 0 h 1305877"/>
                  <a:gd name="connsiteX1" fmla="*/ 885100 w 2579597"/>
                  <a:gd name="connsiteY1" fmla="*/ 0 h 1305877"/>
                  <a:gd name="connsiteX2" fmla="*/ 811758 w 2579597"/>
                  <a:gd name="connsiteY2" fmla="*/ 73342 h 1305877"/>
                  <a:gd name="connsiteX3" fmla="*/ 580300 w 2579597"/>
                  <a:gd name="connsiteY3" fmla="*/ 1156335 h 1305877"/>
                  <a:gd name="connsiteX4" fmla="*/ 548868 w 2579597"/>
                  <a:gd name="connsiteY4" fmla="*/ 1156335 h 1305877"/>
                  <a:gd name="connsiteX5" fmla="*/ 351700 w 2579597"/>
                  <a:gd name="connsiteY5" fmla="*/ 1156335 h 1305877"/>
                  <a:gd name="connsiteX6" fmla="*/ 230733 w 2579597"/>
                  <a:gd name="connsiteY6" fmla="*/ 1162050 h 1305877"/>
                  <a:gd name="connsiteX7" fmla="*/ 24993 w 2579597"/>
                  <a:gd name="connsiteY7" fmla="*/ 1250632 h 1305877"/>
                  <a:gd name="connsiteX8" fmla="*/ 1180 w 2579597"/>
                  <a:gd name="connsiteY8" fmla="*/ 1289685 h 1305877"/>
                  <a:gd name="connsiteX9" fmla="*/ 30708 w 2579597"/>
                  <a:gd name="connsiteY9" fmla="*/ 1304925 h 1305877"/>
                  <a:gd name="connsiteX10" fmla="*/ 628878 w 2579597"/>
                  <a:gd name="connsiteY10" fmla="*/ 1304925 h 1305877"/>
                  <a:gd name="connsiteX11" fmla="*/ 638403 w 2579597"/>
                  <a:gd name="connsiteY11" fmla="*/ 1305878 h 1305877"/>
                  <a:gd name="connsiteX12" fmla="*/ 2277655 w 2579597"/>
                  <a:gd name="connsiteY12" fmla="*/ 1305878 h 1305877"/>
                  <a:gd name="connsiteX13" fmla="*/ 2350998 w 2579597"/>
                  <a:gd name="connsiteY13" fmla="*/ 1232535 h 1305877"/>
                  <a:gd name="connsiteX14" fmla="*/ 2579598 w 2579597"/>
                  <a:gd name="connsiteY14" fmla="*/ 74295 h 1305877"/>
                  <a:gd name="connsiteX15" fmla="*/ 2506255 w 2579597"/>
                  <a:gd name="connsiteY15" fmla="*/ 0 h 13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9597" h="1305877">
                    <a:moveTo>
                      <a:pt x="2506255" y="0"/>
                    </a:moveTo>
                    <a:lnTo>
                      <a:pt x="885100" y="0"/>
                    </a:lnTo>
                    <a:cubicBezTo>
                      <a:pt x="845095" y="0"/>
                      <a:pt x="811758" y="32385"/>
                      <a:pt x="811758" y="73342"/>
                    </a:cubicBezTo>
                    <a:lnTo>
                      <a:pt x="580300" y="1156335"/>
                    </a:lnTo>
                    <a:cubicBezTo>
                      <a:pt x="563155" y="1156335"/>
                      <a:pt x="550773" y="1156335"/>
                      <a:pt x="548868" y="1156335"/>
                    </a:cubicBezTo>
                    <a:cubicBezTo>
                      <a:pt x="500290" y="1155382"/>
                      <a:pt x="421233" y="1155382"/>
                      <a:pt x="351700" y="1156335"/>
                    </a:cubicBezTo>
                    <a:cubicBezTo>
                      <a:pt x="311695" y="1166813"/>
                      <a:pt x="270738" y="1164907"/>
                      <a:pt x="230733" y="1162050"/>
                    </a:cubicBezTo>
                    <a:cubicBezTo>
                      <a:pt x="145008" y="1155382"/>
                      <a:pt x="85000" y="1193482"/>
                      <a:pt x="24993" y="1250632"/>
                    </a:cubicBezTo>
                    <a:cubicBezTo>
                      <a:pt x="11658" y="1263968"/>
                      <a:pt x="-4535" y="1271588"/>
                      <a:pt x="1180" y="1289685"/>
                    </a:cubicBezTo>
                    <a:cubicBezTo>
                      <a:pt x="4990" y="1302068"/>
                      <a:pt x="13563" y="1304925"/>
                      <a:pt x="30708" y="1304925"/>
                    </a:cubicBezTo>
                    <a:cubicBezTo>
                      <a:pt x="212635" y="1305878"/>
                      <a:pt x="448855" y="1305878"/>
                      <a:pt x="628878" y="1304925"/>
                    </a:cubicBezTo>
                    <a:cubicBezTo>
                      <a:pt x="631735" y="1304925"/>
                      <a:pt x="635545" y="1305878"/>
                      <a:pt x="638403" y="1305878"/>
                    </a:cubicBezTo>
                    <a:lnTo>
                      <a:pt x="2277655" y="1305878"/>
                    </a:lnTo>
                    <a:cubicBezTo>
                      <a:pt x="2317660" y="1305878"/>
                      <a:pt x="2350998" y="1273493"/>
                      <a:pt x="2350998" y="1232535"/>
                    </a:cubicBezTo>
                    <a:lnTo>
                      <a:pt x="2579598" y="74295"/>
                    </a:lnTo>
                    <a:cubicBezTo>
                      <a:pt x="2578646" y="32385"/>
                      <a:pt x="2546260" y="0"/>
                      <a:pt x="2506255" y="0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4060F3A-3105-4515-B7B8-1785106079EB}"/>
                  </a:ext>
                </a:extLst>
              </p:cNvPr>
              <p:cNvSpPr/>
              <p:nvPr/>
            </p:nvSpPr>
            <p:spPr>
              <a:xfrm>
                <a:off x="3763779" y="6170393"/>
                <a:ext cx="761873" cy="266974"/>
              </a:xfrm>
              <a:custGeom>
                <a:avLst/>
                <a:gdLst>
                  <a:gd name="connsiteX0" fmla="*/ 755725 w 761873"/>
                  <a:gd name="connsiteY0" fmla="*/ 200025 h 266974"/>
                  <a:gd name="connsiteX1" fmla="*/ 621423 w 761873"/>
                  <a:gd name="connsiteY1" fmla="*/ 123825 h 266974"/>
                  <a:gd name="connsiteX2" fmla="*/ 344245 w 761873"/>
                  <a:gd name="connsiteY2" fmla="*/ 26670 h 266974"/>
                  <a:gd name="connsiteX3" fmla="*/ 298525 w 761873"/>
                  <a:gd name="connsiteY3" fmla="*/ 0 h 266974"/>
                  <a:gd name="connsiteX4" fmla="*/ 291858 w 761873"/>
                  <a:gd name="connsiteY4" fmla="*/ 5715 h 266974"/>
                  <a:gd name="connsiteX5" fmla="*/ 82308 w 761873"/>
                  <a:gd name="connsiteY5" fmla="*/ 13335 h 266974"/>
                  <a:gd name="connsiteX6" fmla="*/ 82308 w 761873"/>
                  <a:gd name="connsiteY6" fmla="*/ 13335 h 266974"/>
                  <a:gd name="connsiteX7" fmla="*/ 82308 w 761873"/>
                  <a:gd name="connsiteY7" fmla="*/ 13335 h 266974"/>
                  <a:gd name="connsiteX8" fmla="*/ 38492 w 761873"/>
                  <a:gd name="connsiteY8" fmla="*/ 66675 h 266974"/>
                  <a:gd name="connsiteX9" fmla="*/ 392 w 761873"/>
                  <a:gd name="connsiteY9" fmla="*/ 266700 h 266974"/>
                  <a:gd name="connsiteX10" fmla="*/ 711910 w 761873"/>
                  <a:gd name="connsiteY10" fmla="*/ 266700 h 266974"/>
                  <a:gd name="connsiteX11" fmla="*/ 755725 w 761873"/>
                  <a:gd name="connsiteY11" fmla="*/ 200025 h 266974"/>
                  <a:gd name="connsiteX12" fmla="*/ 755725 w 76187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873" h="266974">
                    <a:moveTo>
                      <a:pt x="755725" y="200025"/>
                    </a:moveTo>
                    <a:cubicBezTo>
                      <a:pt x="731912" y="136207"/>
                      <a:pt x="679525" y="125730"/>
                      <a:pt x="621423" y="123825"/>
                    </a:cubicBezTo>
                    <a:cubicBezTo>
                      <a:pt x="519505" y="118110"/>
                      <a:pt x="426160" y="89535"/>
                      <a:pt x="344245" y="26670"/>
                    </a:cubicBezTo>
                    <a:cubicBezTo>
                      <a:pt x="329958" y="15240"/>
                      <a:pt x="314717" y="5715"/>
                      <a:pt x="298525" y="0"/>
                    </a:cubicBezTo>
                    <a:cubicBezTo>
                      <a:pt x="296620" y="1905"/>
                      <a:pt x="294715" y="3810"/>
                      <a:pt x="291858" y="5715"/>
                    </a:cubicBezTo>
                    <a:cubicBezTo>
                      <a:pt x="223277" y="35243"/>
                      <a:pt x="152792" y="20002"/>
                      <a:pt x="82308" y="13335"/>
                    </a:cubicBezTo>
                    <a:lnTo>
                      <a:pt x="82308" y="13335"/>
                    </a:lnTo>
                    <a:lnTo>
                      <a:pt x="82308" y="13335"/>
                    </a:lnTo>
                    <a:cubicBezTo>
                      <a:pt x="40398" y="7620"/>
                      <a:pt x="40398" y="39052"/>
                      <a:pt x="38492" y="66675"/>
                    </a:cubicBezTo>
                    <a:cubicBezTo>
                      <a:pt x="21348" y="132398"/>
                      <a:pt x="-3417" y="196215"/>
                      <a:pt x="392" y="266700"/>
                    </a:cubicBezTo>
                    <a:cubicBezTo>
                      <a:pt x="168033" y="265748"/>
                      <a:pt x="659523" y="267652"/>
                      <a:pt x="711910" y="266700"/>
                    </a:cubicBezTo>
                    <a:cubicBezTo>
                      <a:pt x="755725" y="265748"/>
                      <a:pt x="771917" y="243840"/>
                      <a:pt x="755725" y="200025"/>
                    </a:cubicBezTo>
                    <a:lnTo>
                      <a:pt x="75572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92010AB-4B9C-4EE9-9301-074D69772DD4}"/>
                  </a:ext>
                </a:extLst>
              </p:cNvPr>
              <p:cNvSpPr/>
              <p:nvPr/>
            </p:nvSpPr>
            <p:spPr>
              <a:xfrm>
                <a:off x="3181959" y="6170393"/>
                <a:ext cx="753143" cy="266974"/>
              </a:xfrm>
              <a:custGeom>
                <a:avLst/>
                <a:gdLst>
                  <a:gd name="connsiteX0" fmla="*/ 746995 w 753143"/>
                  <a:gd name="connsiteY0" fmla="*/ 200025 h 266974"/>
                  <a:gd name="connsiteX1" fmla="*/ 614598 w 753143"/>
                  <a:gd name="connsiteY1" fmla="*/ 123825 h 266974"/>
                  <a:gd name="connsiteX2" fmla="*/ 341230 w 753143"/>
                  <a:gd name="connsiteY2" fmla="*/ 26670 h 266974"/>
                  <a:gd name="connsiteX3" fmla="*/ 295510 w 753143"/>
                  <a:gd name="connsiteY3" fmla="*/ 0 h 266974"/>
                  <a:gd name="connsiteX4" fmla="*/ 288843 w 753143"/>
                  <a:gd name="connsiteY4" fmla="*/ 5715 h 266974"/>
                  <a:gd name="connsiteX5" fmla="*/ 82150 w 753143"/>
                  <a:gd name="connsiteY5" fmla="*/ 13335 h 266974"/>
                  <a:gd name="connsiteX6" fmla="*/ 82150 w 753143"/>
                  <a:gd name="connsiteY6" fmla="*/ 13335 h 266974"/>
                  <a:gd name="connsiteX7" fmla="*/ 82150 w 753143"/>
                  <a:gd name="connsiteY7" fmla="*/ 13335 h 266974"/>
                  <a:gd name="connsiteX8" fmla="*/ 38335 w 753143"/>
                  <a:gd name="connsiteY8" fmla="*/ 66675 h 266974"/>
                  <a:gd name="connsiteX9" fmla="*/ 235 w 753143"/>
                  <a:gd name="connsiteY9" fmla="*/ 266700 h 266974"/>
                  <a:gd name="connsiteX10" fmla="*/ 703180 w 753143"/>
                  <a:gd name="connsiteY10" fmla="*/ 266700 h 266974"/>
                  <a:gd name="connsiteX11" fmla="*/ 746995 w 753143"/>
                  <a:gd name="connsiteY11" fmla="*/ 200025 h 266974"/>
                  <a:gd name="connsiteX12" fmla="*/ 746995 w 75314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3143" h="266974">
                    <a:moveTo>
                      <a:pt x="746995" y="200025"/>
                    </a:moveTo>
                    <a:cubicBezTo>
                      <a:pt x="723182" y="136207"/>
                      <a:pt x="671748" y="125730"/>
                      <a:pt x="614598" y="123825"/>
                    </a:cubicBezTo>
                    <a:cubicBezTo>
                      <a:pt x="514585" y="118110"/>
                      <a:pt x="422193" y="89535"/>
                      <a:pt x="341230" y="26670"/>
                    </a:cubicBezTo>
                    <a:cubicBezTo>
                      <a:pt x="326943" y="15240"/>
                      <a:pt x="312655" y="5715"/>
                      <a:pt x="295510" y="0"/>
                    </a:cubicBezTo>
                    <a:cubicBezTo>
                      <a:pt x="293605" y="1905"/>
                      <a:pt x="291700" y="3810"/>
                      <a:pt x="288843" y="5715"/>
                    </a:cubicBezTo>
                    <a:cubicBezTo>
                      <a:pt x="221215" y="35243"/>
                      <a:pt x="151682" y="20002"/>
                      <a:pt x="82150" y="13335"/>
                    </a:cubicBezTo>
                    <a:lnTo>
                      <a:pt x="82150" y="13335"/>
                    </a:lnTo>
                    <a:lnTo>
                      <a:pt x="82150" y="13335"/>
                    </a:lnTo>
                    <a:cubicBezTo>
                      <a:pt x="41193" y="7620"/>
                      <a:pt x="41193" y="39052"/>
                      <a:pt x="38335" y="66675"/>
                    </a:cubicBezTo>
                    <a:cubicBezTo>
                      <a:pt x="21190" y="132398"/>
                      <a:pt x="-2622" y="196215"/>
                      <a:pt x="235" y="266700"/>
                    </a:cubicBezTo>
                    <a:cubicBezTo>
                      <a:pt x="165970" y="265748"/>
                      <a:pt x="651745" y="267652"/>
                      <a:pt x="703180" y="266700"/>
                    </a:cubicBezTo>
                    <a:cubicBezTo>
                      <a:pt x="746995" y="265748"/>
                      <a:pt x="763188" y="243840"/>
                      <a:pt x="746995" y="200025"/>
                    </a:cubicBezTo>
                    <a:lnTo>
                      <a:pt x="74699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8EE1138-1A46-4E89-968E-DB2A898693E6}"/>
                  </a:ext>
                </a:extLst>
              </p:cNvPr>
              <p:cNvSpPr/>
              <p:nvPr/>
            </p:nvSpPr>
            <p:spPr>
              <a:xfrm>
                <a:off x="3118377" y="2227446"/>
                <a:ext cx="630554" cy="255965"/>
              </a:xfrm>
              <a:custGeom>
                <a:avLst/>
                <a:gdLst>
                  <a:gd name="connsiteX0" fmla="*/ 0 w 630554"/>
                  <a:gd name="connsiteY0" fmla="*/ 254866 h 255965"/>
                  <a:gd name="connsiteX1" fmla="*/ 952 w 630554"/>
                  <a:gd name="connsiteY1" fmla="*/ 195811 h 255965"/>
                  <a:gd name="connsiteX2" fmla="*/ 180022 w 630554"/>
                  <a:gd name="connsiteY2" fmla="*/ 9121 h 255965"/>
                  <a:gd name="connsiteX3" fmla="*/ 455295 w 630554"/>
                  <a:gd name="connsiteY3" fmla="*/ 22456 h 255965"/>
                  <a:gd name="connsiteX4" fmla="*/ 568642 w 630554"/>
                  <a:gd name="connsiteY4" fmla="*/ 46269 h 255965"/>
                  <a:gd name="connsiteX5" fmla="*/ 630555 w 630554"/>
                  <a:gd name="connsiteY5" fmla="*/ 115801 h 255965"/>
                  <a:gd name="connsiteX6" fmla="*/ 593407 w 630554"/>
                  <a:gd name="connsiteY6" fmla="*/ 135803 h 255965"/>
                  <a:gd name="connsiteX7" fmla="*/ 461010 w 630554"/>
                  <a:gd name="connsiteY7" fmla="*/ 135803 h 255965"/>
                  <a:gd name="connsiteX8" fmla="*/ 331470 w 630554"/>
                  <a:gd name="connsiteY8" fmla="*/ 189144 h 255965"/>
                  <a:gd name="connsiteX9" fmla="*/ 294322 w 630554"/>
                  <a:gd name="connsiteY9" fmla="*/ 254866 h 255965"/>
                  <a:gd name="connsiteX10" fmla="*/ 0 w 630554"/>
                  <a:gd name="connsiteY10" fmla="*/ 254866 h 25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54" h="255965">
                    <a:moveTo>
                      <a:pt x="0" y="254866"/>
                    </a:moveTo>
                    <a:cubicBezTo>
                      <a:pt x="0" y="252009"/>
                      <a:pt x="952" y="198669"/>
                      <a:pt x="952" y="195811"/>
                    </a:cubicBezTo>
                    <a:cubicBezTo>
                      <a:pt x="26670" y="40553"/>
                      <a:pt x="27622" y="43411"/>
                      <a:pt x="180022" y="9121"/>
                    </a:cubicBezTo>
                    <a:cubicBezTo>
                      <a:pt x="273367" y="-12786"/>
                      <a:pt x="363855" y="10074"/>
                      <a:pt x="455295" y="22456"/>
                    </a:cubicBezTo>
                    <a:cubicBezTo>
                      <a:pt x="493395" y="27219"/>
                      <a:pt x="532447" y="31028"/>
                      <a:pt x="568642" y="46269"/>
                    </a:cubicBezTo>
                    <a:cubicBezTo>
                      <a:pt x="601027" y="59603"/>
                      <a:pt x="623888" y="80559"/>
                      <a:pt x="630555" y="115801"/>
                    </a:cubicBezTo>
                    <a:cubicBezTo>
                      <a:pt x="627697" y="140566"/>
                      <a:pt x="608647" y="135803"/>
                      <a:pt x="593407" y="135803"/>
                    </a:cubicBezTo>
                    <a:cubicBezTo>
                      <a:pt x="549592" y="136756"/>
                      <a:pt x="505777" y="139614"/>
                      <a:pt x="461010" y="135803"/>
                    </a:cubicBezTo>
                    <a:cubicBezTo>
                      <a:pt x="406717" y="131041"/>
                      <a:pt x="366713" y="151044"/>
                      <a:pt x="331470" y="189144"/>
                    </a:cubicBezTo>
                    <a:cubicBezTo>
                      <a:pt x="324802" y="196764"/>
                      <a:pt x="302895" y="222481"/>
                      <a:pt x="294322" y="254866"/>
                    </a:cubicBezTo>
                    <a:cubicBezTo>
                      <a:pt x="207645" y="256771"/>
                      <a:pt x="48577" y="255819"/>
                      <a:pt x="0" y="254866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EFA26A2-8E78-4AA2-8630-885195A86963}"/>
                  </a:ext>
                </a:extLst>
              </p:cNvPr>
              <p:cNvSpPr/>
              <p:nvPr/>
            </p:nvSpPr>
            <p:spPr>
              <a:xfrm>
                <a:off x="4868071" y="1741251"/>
                <a:ext cx="200085" cy="238141"/>
              </a:xfrm>
              <a:custGeom>
                <a:avLst/>
                <a:gdLst>
                  <a:gd name="connsiteX0" fmla="*/ 200073 w 200085"/>
                  <a:gd name="connsiteY0" fmla="*/ 99076 h 238141"/>
                  <a:gd name="connsiteX1" fmla="*/ 85773 w 200085"/>
                  <a:gd name="connsiteY1" fmla="*/ 238141 h 238141"/>
                  <a:gd name="connsiteX2" fmla="*/ 48 w 200085"/>
                  <a:gd name="connsiteY2" fmla="*/ 140986 h 238141"/>
                  <a:gd name="connsiteX3" fmla="*/ 112443 w 200085"/>
                  <a:gd name="connsiteY3" fmla="*/ 16 h 238141"/>
                  <a:gd name="connsiteX4" fmla="*/ 200073 w 200085"/>
                  <a:gd name="connsiteY4" fmla="*/ 99076 h 238141"/>
                  <a:gd name="connsiteX5" fmla="*/ 200073 w 200085"/>
                  <a:gd name="connsiteY5" fmla="*/ 99076 h 23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85" h="238141">
                    <a:moveTo>
                      <a:pt x="200073" y="99076"/>
                    </a:moveTo>
                    <a:cubicBezTo>
                      <a:pt x="201025" y="171466"/>
                      <a:pt x="145781" y="238141"/>
                      <a:pt x="85773" y="238141"/>
                    </a:cubicBezTo>
                    <a:cubicBezTo>
                      <a:pt x="37195" y="238141"/>
                      <a:pt x="2906" y="198136"/>
                      <a:pt x="48" y="140986"/>
                    </a:cubicBezTo>
                    <a:cubicBezTo>
                      <a:pt x="-1857" y="70501"/>
                      <a:pt x="53388" y="969"/>
                      <a:pt x="112443" y="16"/>
                    </a:cubicBezTo>
                    <a:cubicBezTo>
                      <a:pt x="163878" y="-936"/>
                      <a:pt x="200073" y="40021"/>
                      <a:pt x="200073" y="99076"/>
                    </a:cubicBezTo>
                    <a:lnTo>
                      <a:pt x="200073" y="99076"/>
                    </a:lnTo>
                    <a:close/>
                  </a:path>
                </a:pathLst>
              </a:custGeom>
              <a:solidFill>
                <a:srgbClr val="E8EC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EBDA628-1695-40BE-8D36-94F8DA172A89}"/>
                  </a:ext>
                </a:extLst>
              </p:cNvPr>
              <p:cNvSpPr/>
              <p:nvPr/>
            </p:nvSpPr>
            <p:spPr>
              <a:xfrm>
                <a:off x="2497347" y="2503268"/>
                <a:ext cx="504825" cy="9525"/>
              </a:xfrm>
              <a:custGeom>
                <a:avLst/>
                <a:gdLst>
                  <a:gd name="connsiteX0" fmla="*/ 504825 w 504825"/>
                  <a:gd name="connsiteY0" fmla="*/ 9525 h 9525"/>
                  <a:gd name="connsiteX1" fmla="*/ 0 w 504825"/>
                  <a:gd name="connsiteY1" fmla="*/ 9525 h 9525"/>
                  <a:gd name="connsiteX2" fmla="*/ 0 w 504825"/>
                  <a:gd name="connsiteY2" fmla="*/ 0 h 9525"/>
                  <a:gd name="connsiteX3" fmla="*/ 504825 w 504825"/>
                  <a:gd name="connsiteY3" fmla="*/ 0 h 9525"/>
                  <a:gd name="connsiteX4" fmla="*/ 504825 w 504825"/>
                  <a:gd name="connsiteY4" fmla="*/ 9525 h 9525"/>
                  <a:gd name="connsiteX5" fmla="*/ 504825 w 504825"/>
                  <a:gd name="connsiteY5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9525">
                    <a:moveTo>
                      <a:pt x="504825" y="9525"/>
                    </a:moveTo>
                    <a:cubicBezTo>
                      <a:pt x="336233" y="9525"/>
                      <a:pt x="168592" y="9525"/>
                      <a:pt x="0" y="9525"/>
                    </a:cubicBezTo>
                    <a:cubicBezTo>
                      <a:pt x="0" y="6668"/>
                      <a:pt x="0" y="2857"/>
                      <a:pt x="0" y="0"/>
                    </a:cubicBezTo>
                    <a:cubicBezTo>
                      <a:pt x="168592" y="0"/>
                      <a:pt x="336233" y="0"/>
                      <a:pt x="504825" y="0"/>
                    </a:cubicBezTo>
                    <a:cubicBezTo>
                      <a:pt x="504825" y="2857"/>
                      <a:pt x="504825" y="5715"/>
                      <a:pt x="504825" y="9525"/>
                    </a:cubicBezTo>
                    <a:lnTo>
                      <a:pt x="504825" y="9525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9236719-2DDE-4E42-B68C-CB57F4B7C194}"/>
                  </a:ext>
                </a:extLst>
              </p:cNvPr>
              <p:cNvSpPr/>
              <p:nvPr/>
            </p:nvSpPr>
            <p:spPr>
              <a:xfrm>
                <a:off x="3467944" y="2503268"/>
                <a:ext cx="428625" cy="9525"/>
              </a:xfrm>
              <a:custGeom>
                <a:avLst/>
                <a:gdLst>
                  <a:gd name="connsiteX0" fmla="*/ 953 w 428625"/>
                  <a:gd name="connsiteY0" fmla="*/ 0 h 9525"/>
                  <a:gd name="connsiteX1" fmla="*/ 428625 w 428625"/>
                  <a:gd name="connsiteY1" fmla="*/ 0 h 9525"/>
                  <a:gd name="connsiteX2" fmla="*/ 428625 w 428625"/>
                  <a:gd name="connsiteY2" fmla="*/ 9525 h 9525"/>
                  <a:gd name="connsiteX3" fmla="*/ 0 w 428625"/>
                  <a:gd name="connsiteY3" fmla="*/ 9525 h 9525"/>
                  <a:gd name="connsiteX4" fmla="*/ 953 w 428625"/>
                  <a:gd name="connsiteY4" fmla="*/ 0 h 9525"/>
                  <a:gd name="connsiteX5" fmla="*/ 953 w 428625"/>
                  <a:gd name="connsiteY5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9525">
                    <a:moveTo>
                      <a:pt x="953" y="0"/>
                    </a:moveTo>
                    <a:cubicBezTo>
                      <a:pt x="143828" y="0"/>
                      <a:pt x="286703" y="0"/>
                      <a:pt x="428625" y="0"/>
                    </a:cubicBezTo>
                    <a:cubicBezTo>
                      <a:pt x="428625" y="2857"/>
                      <a:pt x="428625" y="6668"/>
                      <a:pt x="428625" y="9525"/>
                    </a:cubicBezTo>
                    <a:cubicBezTo>
                      <a:pt x="285750" y="9525"/>
                      <a:pt x="142875" y="9525"/>
                      <a:pt x="0" y="9525"/>
                    </a:cubicBezTo>
                    <a:cubicBezTo>
                      <a:pt x="953" y="6668"/>
                      <a:pt x="953" y="3810"/>
                      <a:pt x="953" y="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143194-1A9D-4D0B-953D-CFC50681332B}"/>
                  </a:ext>
                </a:extLst>
              </p:cNvPr>
              <p:cNvSpPr/>
              <p:nvPr/>
            </p:nvSpPr>
            <p:spPr>
              <a:xfrm>
                <a:off x="3240195" y="6046206"/>
                <a:ext cx="257276" cy="152791"/>
              </a:xfrm>
              <a:custGeom>
                <a:avLst/>
                <a:gdLst>
                  <a:gd name="connsiteX0" fmla="*/ 227749 w 257276"/>
                  <a:gd name="connsiteY0" fmla="*/ 131806 h 152791"/>
                  <a:gd name="connsiteX1" fmla="*/ 102 w 257276"/>
                  <a:gd name="connsiteY1" fmla="*/ 139426 h 152791"/>
                  <a:gd name="connsiteX2" fmla="*/ 13437 w 257276"/>
                  <a:gd name="connsiteY2" fmla="*/ 7981 h 152791"/>
                  <a:gd name="connsiteX3" fmla="*/ 257277 w 257276"/>
                  <a:gd name="connsiteY3" fmla="*/ 7029 h 152791"/>
                  <a:gd name="connsiteX4" fmla="*/ 227749 w 257276"/>
                  <a:gd name="connsiteY4" fmla="*/ 131806 h 152791"/>
                  <a:gd name="connsiteX5" fmla="*/ 227749 w 257276"/>
                  <a:gd name="connsiteY5" fmla="*/ 131806 h 1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276" h="152791">
                    <a:moveTo>
                      <a:pt x="227749" y="131806"/>
                    </a:moveTo>
                    <a:cubicBezTo>
                      <a:pt x="159169" y="160381"/>
                      <a:pt x="-4661" y="156572"/>
                      <a:pt x="102" y="139426"/>
                    </a:cubicBezTo>
                    <a:cubicBezTo>
                      <a:pt x="12484" y="103231"/>
                      <a:pt x="11532" y="47034"/>
                      <a:pt x="13437" y="7981"/>
                    </a:cubicBezTo>
                    <a:cubicBezTo>
                      <a:pt x="19152" y="-2496"/>
                      <a:pt x="250609" y="-2496"/>
                      <a:pt x="257277" y="7029"/>
                    </a:cubicBezTo>
                    <a:cubicBezTo>
                      <a:pt x="251562" y="36556"/>
                      <a:pt x="242037" y="122281"/>
                      <a:pt x="227749" y="131806"/>
                    </a:cubicBezTo>
                    <a:lnTo>
                      <a:pt x="227749" y="131806"/>
                    </a:lnTo>
                    <a:close/>
                  </a:path>
                </a:pathLst>
              </a:custGeom>
              <a:gradFill>
                <a:gsLst>
                  <a:gs pos="40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E92E179-83B9-4746-88E1-9B315C708E57}"/>
                  </a:ext>
                </a:extLst>
              </p:cNvPr>
              <p:cNvSpPr/>
              <p:nvPr/>
            </p:nvSpPr>
            <p:spPr>
              <a:xfrm>
                <a:off x="3831407" y="6065618"/>
                <a:ext cx="256614" cy="133588"/>
              </a:xfrm>
              <a:custGeom>
                <a:avLst/>
                <a:gdLst>
                  <a:gd name="connsiteX0" fmla="*/ 256614 w 256614"/>
                  <a:gd name="connsiteY0" fmla="*/ 0 h 133588"/>
                  <a:gd name="connsiteX1" fmla="*/ 227087 w 256614"/>
                  <a:gd name="connsiteY1" fmla="*/ 115252 h 133588"/>
                  <a:gd name="connsiteX2" fmla="*/ 392 w 256614"/>
                  <a:gd name="connsiteY2" fmla="*/ 118110 h 133588"/>
                  <a:gd name="connsiteX3" fmla="*/ 25157 w 256614"/>
                  <a:gd name="connsiteY3" fmla="*/ 1905 h 133588"/>
                  <a:gd name="connsiteX4" fmla="*/ 256614 w 256614"/>
                  <a:gd name="connsiteY4" fmla="*/ 0 h 133588"/>
                  <a:gd name="connsiteX5" fmla="*/ 256614 w 256614"/>
                  <a:gd name="connsiteY5" fmla="*/ 0 h 13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14" h="133588">
                    <a:moveTo>
                      <a:pt x="256614" y="0"/>
                    </a:moveTo>
                    <a:cubicBezTo>
                      <a:pt x="248042" y="27623"/>
                      <a:pt x="229944" y="100965"/>
                      <a:pt x="227087" y="115252"/>
                    </a:cubicBezTo>
                    <a:cubicBezTo>
                      <a:pt x="157554" y="132398"/>
                      <a:pt x="-9133" y="144780"/>
                      <a:pt x="392" y="118110"/>
                    </a:cubicBezTo>
                    <a:cubicBezTo>
                      <a:pt x="15632" y="92393"/>
                      <a:pt x="24204" y="30480"/>
                      <a:pt x="25157" y="1905"/>
                    </a:cubicBezTo>
                    <a:cubicBezTo>
                      <a:pt x="103262" y="952"/>
                      <a:pt x="176604" y="0"/>
                      <a:pt x="256614" y="0"/>
                    </a:cubicBezTo>
                    <a:lnTo>
                      <a:pt x="256614" y="0"/>
                    </a:lnTo>
                    <a:close/>
                  </a:path>
                </a:pathLst>
              </a:custGeom>
              <a:gradFill>
                <a:gsLst>
                  <a:gs pos="5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D3FA4BD-901D-432D-9E35-9A3ED95FF033}"/>
                  </a:ext>
                </a:extLst>
              </p:cNvPr>
              <p:cNvSpPr/>
              <p:nvPr/>
            </p:nvSpPr>
            <p:spPr>
              <a:xfrm>
                <a:off x="2621231" y="2789713"/>
                <a:ext cx="2066615" cy="3286743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66615" h="3286743">
                    <a:moveTo>
                      <a:pt x="1810643" y="474602"/>
                    </a:moveTo>
                    <a:cubicBezTo>
                      <a:pt x="1648718" y="434597"/>
                      <a:pt x="1526798" y="411737"/>
                      <a:pt x="1362968" y="379352"/>
                    </a:cubicBezTo>
                    <a:cubicBezTo>
                      <a:pt x="1321058" y="370780"/>
                      <a:pt x="1262003" y="326012"/>
                      <a:pt x="1255335" y="283150"/>
                    </a:cubicBezTo>
                    <a:cubicBezTo>
                      <a:pt x="1242953" y="206950"/>
                      <a:pt x="1221998" y="126940"/>
                      <a:pt x="1177231" y="1210"/>
                    </a:cubicBezTo>
                    <a:cubicBezTo>
                      <a:pt x="1086743" y="7877"/>
                      <a:pt x="226635" y="-1648"/>
                      <a:pt x="164723" y="257"/>
                    </a:cubicBezTo>
                    <a:cubicBezTo>
                      <a:pt x="133290" y="58360"/>
                      <a:pt x="110430" y="115510"/>
                      <a:pt x="93285" y="174565"/>
                    </a:cubicBezTo>
                    <a:cubicBezTo>
                      <a:pt x="64710" y="275530"/>
                      <a:pt x="21848" y="372685"/>
                      <a:pt x="5655" y="476507"/>
                    </a:cubicBezTo>
                    <a:cubicBezTo>
                      <a:pt x="-19110" y="627955"/>
                      <a:pt x="38040" y="804167"/>
                      <a:pt x="165675" y="894655"/>
                    </a:cubicBezTo>
                    <a:cubicBezTo>
                      <a:pt x="352365" y="1026100"/>
                      <a:pt x="641925" y="963235"/>
                      <a:pt x="855285" y="963235"/>
                    </a:cubicBezTo>
                    <a:cubicBezTo>
                      <a:pt x="953393" y="963235"/>
                      <a:pt x="943868" y="1066105"/>
                      <a:pt x="930533" y="1136590"/>
                    </a:cubicBezTo>
                    <a:cubicBezTo>
                      <a:pt x="866715" y="1460440"/>
                      <a:pt x="825758" y="1788100"/>
                      <a:pt x="785753" y="2115760"/>
                    </a:cubicBezTo>
                    <a:cubicBezTo>
                      <a:pt x="745748" y="2446277"/>
                      <a:pt x="623828" y="3182560"/>
                      <a:pt x="620018" y="3221612"/>
                    </a:cubicBezTo>
                    <a:cubicBezTo>
                      <a:pt x="618113" y="3238757"/>
                      <a:pt x="608588" y="3261617"/>
                      <a:pt x="639068" y="3267332"/>
                    </a:cubicBezTo>
                    <a:cubicBezTo>
                      <a:pt x="720983" y="3267332"/>
                      <a:pt x="801946" y="3266380"/>
                      <a:pt x="882908" y="3266380"/>
                    </a:cubicBezTo>
                    <a:cubicBezTo>
                      <a:pt x="921008" y="3271142"/>
                      <a:pt x="934343" y="3251140"/>
                      <a:pt x="943868" y="3215897"/>
                    </a:cubicBezTo>
                    <a:cubicBezTo>
                      <a:pt x="991493" y="3037780"/>
                      <a:pt x="1221046" y="2228155"/>
                      <a:pt x="1285815" y="2000507"/>
                    </a:cubicBezTo>
                    <a:cubicBezTo>
                      <a:pt x="1318200" y="1886207"/>
                      <a:pt x="1442025" y="1480442"/>
                      <a:pt x="1468696" y="1360427"/>
                    </a:cubicBezTo>
                    <a:cubicBezTo>
                      <a:pt x="1462981" y="1497587"/>
                      <a:pt x="1439168" y="1649035"/>
                      <a:pt x="1433453" y="1680467"/>
                    </a:cubicBezTo>
                    <a:cubicBezTo>
                      <a:pt x="1359158" y="2178625"/>
                      <a:pt x="1216283" y="3108265"/>
                      <a:pt x="1203900" y="3213992"/>
                    </a:cubicBezTo>
                    <a:cubicBezTo>
                      <a:pt x="1201043" y="3242567"/>
                      <a:pt x="1200090" y="3271142"/>
                      <a:pt x="1237238" y="3279715"/>
                    </a:cubicBezTo>
                    <a:cubicBezTo>
                      <a:pt x="1316296" y="3289240"/>
                      <a:pt x="1394400" y="3289240"/>
                      <a:pt x="1473458" y="3278762"/>
                    </a:cubicBezTo>
                    <a:cubicBezTo>
                      <a:pt x="1504890" y="3269237"/>
                      <a:pt x="1513463" y="3242567"/>
                      <a:pt x="1522035" y="3215897"/>
                    </a:cubicBezTo>
                    <a:cubicBezTo>
                      <a:pt x="1609665" y="2919670"/>
                      <a:pt x="1851600" y="1855727"/>
                      <a:pt x="1904940" y="1634747"/>
                    </a:cubicBezTo>
                    <a:cubicBezTo>
                      <a:pt x="1959233" y="1411862"/>
                      <a:pt x="2039243" y="1147067"/>
                      <a:pt x="2057340" y="917515"/>
                    </a:cubicBezTo>
                    <a:cubicBezTo>
                      <a:pt x="2076390" y="668912"/>
                      <a:pt x="2093535" y="544135"/>
                      <a:pt x="1810643" y="474602"/>
                    </a:cubicBezTo>
                    <a:lnTo>
                      <a:pt x="1810643" y="47460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468F06A-D2EA-4DD8-BF54-1827F2C53DEF}"/>
                  </a:ext>
                </a:extLst>
              </p:cNvPr>
              <p:cNvSpPr/>
              <p:nvPr/>
            </p:nvSpPr>
            <p:spPr>
              <a:xfrm>
                <a:off x="439947" y="2484218"/>
                <a:ext cx="6000750" cy="228600"/>
              </a:xfrm>
              <a:custGeom>
                <a:avLst/>
                <a:gdLst>
                  <a:gd name="connsiteX0" fmla="*/ 5884545 w 6000750"/>
                  <a:gd name="connsiteY0" fmla="*/ 228600 h 228600"/>
                  <a:gd name="connsiteX1" fmla="*/ 115253 w 6000750"/>
                  <a:gd name="connsiteY1" fmla="*/ 228600 h 228600"/>
                  <a:gd name="connsiteX2" fmla="*/ 0 w 6000750"/>
                  <a:gd name="connsiteY2" fmla="*/ 114300 h 228600"/>
                  <a:gd name="connsiteX3" fmla="*/ 0 w 6000750"/>
                  <a:gd name="connsiteY3" fmla="*/ 114300 h 228600"/>
                  <a:gd name="connsiteX4" fmla="*/ 115253 w 6000750"/>
                  <a:gd name="connsiteY4" fmla="*/ 0 h 228600"/>
                  <a:gd name="connsiteX5" fmla="*/ 5885498 w 6000750"/>
                  <a:gd name="connsiteY5" fmla="*/ 0 h 228600"/>
                  <a:gd name="connsiteX6" fmla="*/ 6000750 w 6000750"/>
                  <a:gd name="connsiteY6" fmla="*/ 114300 h 228600"/>
                  <a:gd name="connsiteX7" fmla="*/ 6000750 w 6000750"/>
                  <a:gd name="connsiteY7" fmla="*/ 114300 h 228600"/>
                  <a:gd name="connsiteX8" fmla="*/ 5884545 w 6000750"/>
                  <a:gd name="connsiteY8" fmla="*/ 228600 h 228600"/>
                  <a:gd name="connsiteX9" fmla="*/ 5884545 w 6000750"/>
                  <a:gd name="connsiteY9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00750" h="228600">
                    <a:moveTo>
                      <a:pt x="5884545" y="228600"/>
                    </a:moveTo>
                    <a:lnTo>
                      <a:pt x="115253" y="228600"/>
                    </a:lnTo>
                    <a:cubicBezTo>
                      <a:pt x="51435" y="228600"/>
                      <a:pt x="0" y="177165"/>
                      <a:pt x="0" y="114300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5253" y="0"/>
                    </a:cubicBezTo>
                    <a:lnTo>
                      <a:pt x="5885498" y="0"/>
                    </a:lnTo>
                    <a:cubicBezTo>
                      <a:pt x="5949315" y="0"/>
                      <a:pt x="6000750" y="51435"/>
                      <a:pt x="6000750" y="114300"/>
                    </a:cubicBezTo>
                    <a:lnTo>
                      <a:pt x="6000750" y="114300"/>
                    </a:lnTo>
                    <a:cubicBezTo>
                      <a:pt x="5999798" y="177165"/>
                      <a:pt x="5948363" y="228600"/>
                      <a:pt x="5884545" y="228600"/>
                    </a:cubicBezTo>
                    <a:lnTo>
                      <a:pt x="5884545" y="2286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529A565-DA0B-4FF2-AD28-B565621AA35C}"/>
                  </a:ext>
                </a:extLst>
              </p:cNvPr>
              <p:cNvSpPr/>
              <p:nvPr/>
            </p:nvSpPr>
            <p:spPr>
              <a:xfrm>
                <a:off x="2756767" y="-373145"/>
                <a:ext cx="1083432" cy="1772278"/>
              </a:xfrm>
              <a:custGeom>
                <a:avLst/>
                <a:gdLst>
                  <a:gd name="connsiteX0" fmla="*/ 1056935 w 1083432"/>
                  <a:gd name="connsiteY0" fmla="*/ 321808 h 1772278"/>
                  <a:gd name="connsiteX1" fmla="*/ 881674 w 1083432"/>
                  <a:gd name="connsiteY1" fmla="*/ 81778 h 1772278"/>
                  <a:gd name="connsiteX2" fmla="*/ 38712 w 1083432"/>
                  <a:gd name="connsiteY2" fmla="*/ 364670 h 1772278"/>
                  <a:gd name="connsiteX3" fmla="*/ 11089 w 1083432"/>
                  <a:gd name="connsiteY3" fmla="*/ 463730 h 1772278"/>
                  <a:gd name="connsiteX4" fmla="*/ 11089 w 1083432"/>
                  <a:gd name="connsiteY4" fmla="*/ 463730 h 1772278"/>
                  <a:gd name="connsiteX5" fmla="*/ 6327 w 1083432"/>
                  <a:gd name="connsiteY5" fmla="*/ 537073 h 1772278"/>
                  <a:gd name="connsiteX6" fmla="*/ 5374 w 1083432"/>
                  <a:gd name="connsiteY6" fmla="*/ 1377178 h 1772278"/>
                  <a:gd name="connsiteX7" fmla="*/ 4422 w 1083432"/>
                  <a:gd name="connsiteY7" fmla="*/ 1521958 h 1772278"/>
                  <a:gd name="connsiteX8" fmla="*/ 267312 w 1083432"/>
                  <a:gd name="connsiteY8" fmla="*/ 1766750 h 1772278"/>
                  <a:gd name="connsiteX9" fmla="*/ 331129 w 1083432"/>
                  <a:gd name="connsiteY9" fmla="*/ 1717220 h 1772278"/>
                  <a:gd name="connsiteX10" fmla="*/ 334939 w 1083432"/>
                  <a:gd name="connsiteY10" fmla="*/ 905690 h 1772278"/>
                  <a:gd name="connsiteX11" fmla="*/ 313032 w 1083432"/>
                  <a:gd name="connsiteY11" fmla="*/ 879973 h 1772278"/>
                  <a:gd name="connsiteX12" fmla="*/ 272074 w 1083432"/>
                  <a:gd name="connsiteY12" fmla="*/ 779008 h 1772278"/>
                  <a:gd name="connsiteX13" fmla="*/ 363514 w 1083432"/>
                  <a:gd name="connsiteY13" fmla="*/ 724715 h 1772278"/>
                  <a:gd name="connsiteX14" fmla="*/ 425427 w 1083432"/>
                  <a:gd name="connsiteY14" fmla="*/ 720905 h 1772278"/>
                  <a:gd name="connsiteX15" fmla="*/ 674982 w 1083432"/>
                  <a:gd name="connsiteY15" fmla="*/ 627560 h 1772278"/>
                  <a:gd name="connsiteX16" fmla="*/ 892152 w 1083432"/>
                  <a:gd name="connsiteY16" fmla="*/ 520880 h 1772278"/>
                  <a:gd name="connsiteX17" fmla="*/ 952160 w 1083432"/>
                  <a:gd name="connsiteY17" fmla="*/ 566600 h 1772278"/>
                  <a:gd name="connsiteX18" fmla="*/ 974067 w 1083432"/>
                  <a:gd name="connsiteY18" fmla="*/ 793295 h 1772278"/>
                  <a:gd name="connsiteX19" fmla="*/ 979782 w 1083432"/>
                  <a:gd name="connsiteY19" fmla="*/ 854255 h 1772278"/>
                  <a:gd name="connsiteX20" fmla="*/ 1048362 w 1083432"/>
                  <a:gd name="connsiteY20" fmla="*/ 737098 h 1772278"/>
                  <a:gd name="connsiteX21" fmla="*/ 1056935 w 1083432"/>
                  <a:gd name="connsiteY21" fmla="*/ 321808 h 1772278"/>
                  <a:gd name="connsiteX22" fmla="*/ 1056935 w 1083432"/>
                  <a:gd name="connsiteY22" fmla="*/ 321808 h 17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83432" h="1772278">
                    <a:moveTo>
                      <a:pt x="1056935" y="321808"/>
                    </a:moveTo>
                    <a:cubicBezTo>
                      <a:pt x="1030264" y="220843"/>
                      <a:pt x="970257" y="139880"/>
                      <a:pt x="881674" y="81778"/>
                    </a:cubicBezTo>
                    <a:cubicBezTo>
                      <a:pt x="601639" y="-103007"/>
                      <a:pt x="174919" y="39868"/>
                      <a:pt x="38712" y="364670"/>
                    </a:cubicBezTo>
                    <a:cubicBezTo>
                      <a:pt x="27282" y="385625"/>
                      <a:pt x="11089" y="463730"/>
                      <a:pt x="11089" y="463730"/>
                    </a:cubicBezTo>
                    <a:lnTo>
                      <a:pt x="11089" y="463730"/>
                    </a:lnTo>
                    <a:cubicBezTo>
                      <a:pt x="9184" y="488495"/>
                      <a:pt x="6327" y="512308"/>
                      <a:pt x="6327" y="537073"/>
                    </a:cubicBezTo>
                    <a:cubicBezTo>
                      <a:pt x="5374" y="817108"/>
                      <a:pt x="5374" y="1097143"/>
                      <a:pt x="5374" y="1377178"/>
                    </a:cubicBezTo>
                    <a:cubicBezTo>
                      <a:pt x="5374" y="1396228"/>
                      <a:pt x="-6056" y="1496240"/>
                      <a:pt x="4422" y="1521958"/>
                    </a:cubicBezTo>
                    <a:cubicBezTo>
                      <a:pt x="55857" y="1641020"/>
                      <a:pt x="143487" y="1725793"/>
                      <a:pt x="267312" y="1766750"/>
                    </a:cubicBezTo>
                    <a:cubicBezTo>
                      <a:pt x="313032" y="1781990"/>
                      <a:pt x="330177" y="1765798"/>
                      <a:pt x="331129" y="1717220"/>
                    </a:cubicBezTo>
                    <a:cubicBezTo>
                      <a:pt x="332082" y="1657213"/>
                      <a:pt x="341607" y="1088570"/>
                      <a:pt x="334939" y="905690"/>
                    </a:cubicBezTo>
                    <a:cubicBezTo>
                      <a:pt x="331129" y="894260"/>
                      <a:pt x="321604" y="887593"/>
                      <a:pt x="313032" y="879973"/>
                    </a:cubicBezTo>
                    <a:cubicBezTo>
                      <a:pt x="265407" y="844730"/>
                      <a:pt x="257787" y="823775"/>
                      <a:pt x="272074" y="779008"/>
                    </a:cubicBezTo>
                    <a:cubicBezTo>
                      <a:pt x="286362" y="732335"/>
                      <a:pt x="321604" y="724715"/>
                      <a:pt x="363514" y="724715"/>
                    </a:cubicBezTo>
                    <a:cubicBezTo>
                      <a:pt x="390185" y="723763"/>
                      <a:pt x="406377" y="728525"/>
                      <a:pt x="425427" y="720905"/>
                    </a:cubicBezTo>
                    <a:cubicBezTo>
                      <a:pt x="463527" y="705665"/>
                      <a:pt x="584494" y="683758"/>
                      <a:pt x="674982" y="627560"/>
                    </a:cubicBezTo>
                    <a:cubicBezTo>
                      <a:pt x="744514" y="584698"/>
                      <a:pt x="812142" y="540883"/>
                      <a:pt x="892152" y="520880"/>
                    </a:cubicBezTo>
                    <a:cubicBezTo>
                      <a:pt x="945492" y="507545"/>
                      <a:pt x="952160" y="512308"/>
                      <a:pt x="952160" y="566600"/>
                    </a:cubicBezTo>
                    <a:cubicBezTo>
                      <a:pt x="953112" y="644705"/>
                      <a:pt x="971210" y="715190"/>
                      <a:pt x="974067" y="793295"/>
                    </a:cubicBezTo>
                    <a:cubicBezTo>
                      <a:pt x="975019" y="813298"/>
                      <a:pt x="978829" y="831395"/>
                      <a:pt x="979782" y="854255"/>
                    </a:cubicBezTo>
                    <a:cubicBezTo>
                      <a:pt x="980735" y="900928"/>
                      <a:pt x="1033122" y="780913"/>
                      <a:pt x="1048362" y="737098"/>
                    </a:cubicBezTo>
                    <a:cubicBezTo>
                      <a:pt x="1094082" y="598985"/>
                      <a:pt x="1093129" y="459920"/>
                      <a:pt x="1056935" y="321808"/>
                    </a:cubicBezTo>
                    <a:lnTo>
                      <a:pt x="1056935" y="321808"/>
                    </a:lnTo>
                    <a:close/>
                  </a:path>
                </a:pathLst>
              </a:custGeom>
              <a:solidFill>
                <a:srgbClr val="4149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3B26E12-5C7A-4DC1-A87D-3446FA9F036B}"/>
                  </a:ext>
                </a:extLst>
              </p:cNvPr>
              <p:cNvSpPr/>
              <p:nvPr/>
            </p:nvSpPr>
            <p:spPr>
              <a:xfrm>
                <a:off x="2621232" y="2791538"/>
                <a:ext cx="1554702" cy="3284917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1255335 w 2066614"/>
                  <a:gd name="connsiteY2" fmla="*/ 283033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169538 w 2066614"/>
                  <a:gd name="connsiteY1" fmla="*/ 361651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1915777"/>
                  <a:gd name="connsiteY0" fmla="*/ 474485 h 3286626"/>
                  <a:gd name="connsiteX1" fmla="*/ 1169538 w 1915777"/>
                  <a:gd name="connsiteY1" fmla="*/ 361651 h 3286626"/>
                  <a:gd name="connsiteX2" fmla="*/ 982774 w 1915777"/>
                  <a:gd name="connsiteY2" fmla="*/ 221487 h 3286626"/>
                  <a:gd name="connsiteX3" fmla="*/ 887085 w 1915777"/>
                  <a:gd name="connsiteY3" fmla="*/ 9886 h 3286626"/>
                  <a:gd name="connsiteX4" fmla="*/ 164723 w 1915777"/>
                  <a:gd name="connsiteY4" fmla="*/ 140 h 3286626"/>
                  <a:gd name="connsiteX5" fmla="*/ 93285 w 1915777"/>
                  <a:gd name="connsiteY5" fmla="*/ 174448 h 3286626"/>
                  <a:gd name="connsiteX6" fmla="*/ 5655 w 1915777"/>
                  <a:gd name="connsiteY6" fmla="*/ 476390 h 3286626"/>
                  <a:gd name="connsiteX7" fmla="*/ 165675 w 1915777"/>
                  <a:gd name="connsiteY7" fmla="*/ 894538 h 3286626"/>
                  <a:gd name="connsiteX8" fmla="*/ 855285 w 1915777"/>
                  <a:gd name="connsiteY8" fmla="*/ 963118 h 3286626"/>
                  <a:gd name="connsiteX9" fmla="*/ 930533 w 1915777"/>
                  <a:gd name="connsiteY9" fmla="*/ 1136473 h 3286626"/>
                  <a:gd name="connsiteX10" fmla="*/ 785753 w 1915777"/>
                  <a:gd name="connsiteY10" fmla="*/ 2115643 h 3286626"/>
                  <a:gd name="connsiteX11" fmla="*/ 620018 w 1915777"/>
                  <a:gd name="connsiteY11" fmla="*/ 3221495 h 3286626"/>
                  <a:gd name="connsiteX12" fmla="*/ 639068 w 1915777"/>
                  <a:gd name="connsiteY12" fmla="*/ 3267215 h 3286626"/>
                  <a:gd name="connsiteX13" fmla="*/ 882908 w 1915777"/>
                  <a:gd name="connsiteY13" fmla="*/ 3266263 h 3286626"/>
                  <a:gd name="connsiteX14" fmla="*/ 943868 w 1915777"/>
                  <a:gd name="connsiteY14" fmla="*/ 3215780 h 3286626"/>
                  <a:gd name="connsiteX15" fmla="*/ 1285815 w 1915777"/>
                  <a:gd name="connsiteY15" fmla="*/ 2000390 h 3286626"/>
                  <a:gd name="connsiteX16" fmla="*/ 1468696 w 1915777"/>
                  <a:gd name="connsiteY16" fmla="*/ 1360310 h 3286626"/>
                  <a:gd name="connsiteX17" fmla="*/ 1433453 w 1915777"/>
                  <a:gd name="connsiteY17" fmla="*/ 1680350 h 3286626"/>
                  <a:gd name="connsiteX18" fmla="*/ 1203900 w 1915777"/>
                  <a:gd name="connsiteY18" fmla="*/ 3213875 h 3286626"/>
                  <a:gd name="connsiteX19" fmla="*/ 1237238 w 1915777"/>
                  <a:gd name="connsiteY19" fmla="*/ 3279598 h 3286626"/>
                  <a:gd name="connsiteX20" fmla="*/ 1473458 w 1915777"/>
                  <a:gd name="connsiteY20" fmla="*/ 3278645 h 3286626"/>
                  <a:gd name="connsiteX21" fmla="*/ 1522035 w 1915777"/>
                  <a:gd name="connsiteY21" fmla="*/ 3215780 h 3286626"/>
                  <a:gd name="connsiteX22" fmla="*/ 1904940 w 1915777"/>
                  <a:gd name="connsiteY22" fmla="*/ 1634630 h 3286626"/>
                  <a:gd name="connsiteX23" fmla="*/ 1810643 w 1915777"/>
                  <a:gd name="connsiteY23" fmla="*/ 474485 h 3286626"/>
                  <a:gd name="connsiteX24" fmla="*/ 1810643 w 1915777"/>
                  <a:gd name="connsiteY24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22035 w 1810643"/>
                  <a:gd name="connsiteY21" fmla="*/ 3215780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65996 w 1810643"/>
                  <a:gd name="connsiteY21" fmla="*/ 3206988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810643 w 1810643"/>
                  <a:gd name="connsiteY21" fmla="*/ 474485 h 3286626"/>
                  <a:gd name="connsiteX22" fmla="*/ 1810643 w 1810643"/>
                  <a:gd name="connsiteY22" fmla="*/ 474485 h 3286626"/>
                  <a:gd name="connsiteX0" fmla="*/ 1810643 w 1810643"/>
                  <a:gd name="connsiteY0" fmla="*/ 474485 h 3279598"/>
                  <a:gd name="connsiteX1" fmla="*/ 1169538 w 1810643"/>
                  <a:gd name="connsiteY1" fmla="*/ 361651 h 3279598"/>
                  <a:gd name="connsiteX2" fmla="*/ 982774 w 1810643"/>
                  <a:gd name="connsiteY2" fmla="*/ 221487 h 3279598"/>
                  <a:gd name="connsiteX3" fmla="*/ 887085 w 1810643"/>
                  <a:gd name="connsiteY3" fmla="*/ 9886 h 3279598"/>
                  <a:gd name="connsiteX4" fmla="*/ 164723 w 1810643"/>
                  <a:gd name="connsiteY4" fmla="*/ 140 h 3279598"/>
                  <a:gd name="connsiteX5" fmla="*/ 93285 w 1810643"/>
                  <a:gd name="connsiteY5" fmla="*/ 174448 h 3279598"/>
                  <a:gd name="connsiteX6" fmla="*/ 5655 w 1810643"/>
                  <a:gd name="connsiteY6" fmla="*/ 476390 h 3279598"/>
                  <a:gd name="connsiteX7" fmla="*/ 165675 w 1810643"/>
                  <a:gd name="connsiteY7" fmla="*/ 894538 h 3279598"/>
                  <a:gd name="connsiteX8" fmla="*/ 855285 w 1810643"/>
                  <a:gd name="connsiteY8" fmla="*/ 963118 h 3279598"/>
                  <a:gd name="connsiteX9" fmla="*/ 930533 w 1810643"/>
                  <a:gd name="connsiteY9" fmla="*/ 1136473 h 3279598"/>
                  <a:gd name="connsiteX10" fmla="*/ 785753 w 1810643"/>
                  <a:gd name="connsiteY10" fmla="*/ 2115643 h 3279598"/>
                  <a:gd name="connsiteX11" fmla="*/ 620018 w 1810643"/>
                  <a:gd name="connsiteY11" fmla="*/ 3221495 h 3279598"/>
                  <a:gd name="connsiteX12" fmla="*/ 639068 w 1810643"/>
                  <a:gd name="connsiteY12" fmla="*/ 3267215 h 3279598"/>
                  <a:gd name="connsiteX13" fmla="*/ 882908 w 1810643"/>
                  <a:gd name="connsiteY13" fmla="*/ 3266263 h 3279598"/>
                  <a:gd name="connsiteX14" fmla="*/ 943868 w 1810643"/>
                  <a:gd name="connsiteY14" fmla="*/ 3215780 h 3279598"/>
                  <a:gd name="connsiteX15" fmla="*/ 1285815 w 1810643"/>
                  <a:gd name="connsiteY15" fmla="*/ 2000390 h 3279598"/>
                  <a:gd name="connsiteX16" fmla="*/ 1468696 w 1810643"/>
                  <a:gd name="connsiteY16" fmla="*/ 1360310 h 3279598"/>
                  <a:gd name="connsiteX17" fmla="*/ 1433453 w 1810643"/>
                  <a:gd name="connsiteY17" fmla="*/ 1680350 h 3279598"/>
                  <a:gd name="connsiteX18" fmla="*/ 1203900 w 1810643"/>
                  <a:gd name="connsiteY18" fmla="*/ 3213875 h 3279598"/>
                  <a:gd name="connsiteX19" fmla="*/ 1237238 w 1810643"/>
                  <a:gd name="connsiteY19" fmla="*/ 3279598 h 3279598"/>
                  <a:gd name="connsiteX20" fmla="*/ 1810643 w 1810643"/>
                  <a:gd name="connsiteY20" fmla="*/ 474485 h 3279598"/>
                  <a:gd name="connsiteX21" fmla="*/ 1810643 w 1810643"/>
                  <a:gd name="connsiteY21" fmla="*/ 474485 h 3279598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203900 w 1810643"/>
                  <a:gd name="connsiteY18" fmla="*/ 3213875 h 3267215"/>
                  <a:gd name="connsiteX19" fmla="*/ 1810643 w 1810643"/>
                  <a:gd name="connsiteY19" fmla="*/ 474485 h 3267215"/>
                  <a:gd name="connsiteX20" fmla="*/ 1810643 w 1810643"/>
                  <a:gd name="connsiteY20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810643 w 1810643"/>
                  <a:gd name="connsiteY18" fmla="*/ 474485 h 3267215"/>
                  <a:gd name="connsiteX19" fmla="*/ 1810643 w 1810643"/>
                  <a:gd name="connsiteY19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810643 w 1810643"/>
                  <a:gd name="connsiteY18" fmla="*/ 474485 h 3267215"/>
                  <a:gd name="connsiteX0" fmla="*/ 1494120 w 1810643"/>
                  <a:gd name="connsiteY0" fmla="*/ 518446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494120 w 1810643"/>
                  <a:gd name="connsiteY18" fmla="*/ 518446 h 3267215"/>
                  <a:gd name="connsiteX0" fmla="*/ 1494120 w 1517404"/>
                  <a:gd name="connsiteY0" fmla="*/ 518446 h 3267215"/>
                  <a:gd name="connsiteX1" fmla="*/ 1169538 w 1517404"/>
                  <a:gd name="connsiteY1" fmla="*/ 361651 h 3267215"/>
                  <a:gd name="connsiteX2" fmla="*/ 982774 w 1517404"/>
                  <a:gd name="connsiteY2" fmla="*/ 221487 h 3267215"/>
                  <a:gd name="connsiteX3" fmla="*/ 887085 w 1517404"/>
                  <a:gd name="connsiteY3" fmla="*/ 9886 h 3267215"/>
                  <a:gd name="connsiteX4" fmla="*/ 164723 w 1517404"/>
                  <a:gd name="connsiteY4" fmla="*/ 140 h 3267215"/>
                  <a:gd name="connsiteX5" fmla="*/ 93285 w 1517404"/>
                  <a:gd name="connsiteY5" fmla="*/ 174448 h 3267215"/>
                  <a:gd name="connsiteX6" fmla="*/ 5655 w 1517404"/>
                  <a:gd name="connsiteY6" fmla="*/ 476390 h 3267215"/>
                  <a:gd name="connsiteX7" fmla="*/ 165675 w 1517404"/>
                  <a:gd name="connsiteY7" fmla="*/ 894538 h 3267215"/>
                  <a:gd name="connsiteX8" fmla="*/ 855285 w 1517404"/>
                  <a:gd name="connsiteY8" fmla="*/ 963118 h 3267215"/>
                  <a:gd name="connsiteX9" fmla="*/ 930533 w 1517404"/>
                  <a:gd name="connsiteY9" fmla="*/ 1136473 h 3267215"/>
                  <a:gd name="connsiteX10" fmla="*/ 785753 w 1517404"/>
                  <a:gd name="connsiteY10" fmla="*/ 2115643 h 3267215"/>
                  <a:gd name="connsiteX11" fmla="*/ 620018 w 1517404"/>
                  <a:gd name="connsiteY11" fmla="*/ 3221495 h 3267215"/>
                  <a:gd name="connsiteX12" fmla="*/ 639068 w 1517404"/>
                  <a:gd name="connsiteY12" fmla="*/ 3267215 h 3267215"/>
                  <a:gd name="connsiteX13" fmla="*/ 882908 w 1517404"/>
                  <a:gd name="connsiteY13" fmla="*/ 3266263 h 3267215"/>
                  <a:gd name="connsiteX14" fmla="*/ 943868 w 1517404"/>
                  <a:gd name="connsiteY14" fmla="*/ 3215780 h 3267215"/>
                  <a:gd name="connsiteX15" fmla="*/ 1285815 w 1517404"/>
                  <a:gd name="connsiteY15" fmla="*/ 2000390 h 3267215"/>
                  <a:gd name="connsiteX16" fmla="*/ 1468696 w 1517404"/>
                  <a:gd name="connsiteY16" fmla="*/ 1360310 h 3267215"/>
                  <a:gd name="connsiteX17" fmla="*/ 1494120 w 1517404"/>
                  <a:gd name="connsiteY17" fmla="*/ 518446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467744 w 1500128"/>
                  <a:gd name="connsiteY0" fmla="*/ 799800 h 3267215"/>
                  <a:gd name="connsiteX1" fmla="*/ 1169538 w 1500128"/>
                  <a:gd name="connsiteY1" fmla="*/ 361651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12436 w 1500128"/>
                  <a:gd name="connsiteY2" fmla="*/ 370956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912436 w 1500128"/>
                  <a:gd name="connsiteY2" fmla="*/ 371073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69539 w 1500128"/>
                  <a:gd name="connsiteY1" fmla="*/ 546407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76536 w 1505343"/>
                  <a:gd name="connsiteY0" fmla="*/ 755956 h 3267332"/>
                  <a:gd name="connsiteX1" fmla="*/ 1169539 w 1505343"/>
                  <a:gd name="connsiteY1" fmla="*/ 546407 h 3267332"/>
                  <a:gd name="connsiteX2" fmla="*/ 824513 w 1505343"/>
                  <a:gd name="connsiteY2" fmla="*/ 379865 h 3267332"/>
                  <a:gd name="connsiteX3" fmla="*/ 816746 w 1505343"/>
                  <a:gd name="connsiteY3" fmla="*/ 1210 h 3267332"/>
                  <a:gd name="connsiteX4" fmla="*/ 164723 w 1505343"/>
                  <a:gd name="connsiteY4" fmla="*/ 257 h 3267332"/>
                  <a:gd name="connsiteX5" fmla="*/ 93285 w 1505343"/>
                  <a:gd name="connsiteY5" fmla="*/ 174565 h 3267332"/>
                  <a:gd name="connsiteX6" fmla="*/ 5655 w 1505343"/>
                  <a:gd name="connsiteY6" fmla="*/ 476507 h 3267332"/>
                  <a:gd name="connsiteX7" fmla="*/ 165675 w 1505343"/>
                  <a:gd name="connsiteY7" fmla="*/ 894655 h 3267332"/>
                  <a:gd name="connsiteX8" fmla="*/ 855285 w 1505343"/>
                  <a:gd name="connsiteY8" fmla="*/ 963235 h 3267332"/>
                  <a:gd name="connsiteX9" fmla="*/ 930533 w 1505343"/>
                  <a:gd name="connsiteY9" fmla="*/ 1136590 h 3267332"/>
                  <a:gd name="connsiteX10" fmla="*/ 785753 w 1505343"/>
                  <a:gd name="connsiteY10" fmla="*/ 2115760 h 3267332"/>
                  <a:gd name="connsiteX11" fmla="*/ 620018 w 1505343"/>
                  <a:gd name="connsiteY11" fmla="*/ 3221612 h 3267332"/>
                  <a:gd name="connsiteX12" fmla="*/ 639068 w 1505343"/>
                  <a:gd name="connsiteY12" fmla="*/ 3267332 h 3267332"/>
                  <a:gd name="connsiteX13" fmla="*/ 882908 w 1505343"/>
                  <a:gd name="connsiteY13" fmla="*/ 3266380 h 3267332"/>
                  <a:gd name="connsiteX14" fmla="*/ 943868 w 1505343"/>
                  <a:gd name="connsiteY14" fmla="*/ 3215897 h 3267332"/>
                  <a:gd name="connsiteX15" fmla="*/ 1285815 w 1505343"/>
                  <a:gd name="connsiteY15" fmla="*/ 2000507 h 3267332"/>
                  <a:gd name="connsiteX16" fmla="*/ 1468696 w 1505343"/>
                  <a:gd name="connsiteY16" fmla="*/ 1360427 h 3267332"/>
                  <a:gd name="connsiteX17" fmla="*/ 1476536 w 1505343"/>
                  <a:gd name="connsiteY17" fmla="*/ 755956 h 3267332"/>
                  <a:gd name="connsiteX0" fmla="*/ 1476536 w 1505343"/>
                  <a:gd name="connsiteY0" fmla="*/ 773380 h 3284756"/>
                  <a:gd name="connsiteX1" fmla="*/ 1169539 w 1505343"/>
                  <a:gd name="connsiteY1" fmla="*/ 563831 h 3284756"/>
                  <a:gd name="connsiteX2" fmla="*/ 824513 w 1505343"/>
                  <a:gd name="connsiteY2" fmla="*/ 397289 h 3284756"/>
                  <a:gd name="connsiteX3" fmla="*/ 816746 w 1505343"/>
                  <a:gd name="connsiteY3" fmla="*/ 18634 h 3284756"/>
                  <a:gd name="connsiteX4" fmla="*/ 155930 w 1505343"/>
                  <a:gd name="connsiteY4" fmla="*/ 96 h 3284756"/>
                  <a:gd name="connsiteX5" fmla="*/ 93285 w 1505343"/>
                  <a:gd name="connsiteY5" fmla="*/ 191989 h 3284756"/>
                  <a:gd name="connsiteX6" fmla="*/ 5655 w 1505343"/>
                  <a:gd name="connsiteY6" fmla="*/ 493931 h 3284756"/>
                  <a:gd name="connsiteX7" fmla="*/ 165675 w 1505343"/>
                  <a:gd name="connsiteY7" fmla="*/ 912079 h 3284756"/>
                  <a:gd name="connsiteX8" fmla="*/ 855285 w 1505343"/>
                  <a:gd name="connsiteY8" fmla="*/ 980659 h 3284756"/>
                  <a:gd name="connsiteX9" fmla="*/ 930533 w 1505343"/>
                  <a:gd name="connsiteY9" fmla="*/ 1154014 h 3284756"/>
                  <a:gd name="connsiteX10" fmla="*/ 785753 w 1505343"/>
                  <a:gd name="connsiteY10" fmla="*/ 2133184 h 3284756"/>
                  <a:gd name="connsiteX11" fmla="*/ 620018 w 1505343"/>
                  <a:gd name="connsiteY11" fmla="*/ 3239036 h 3284756"/>
                  <a:gd name="connsiteX12" fmla="*/ 639068 w 1505343"/>
                  <a:gd name="connsiteY12" fmla="*/ 3284756 h 3284756"/>
                  <a:gd name="connsiteX13" fmla="*/ 882908 w 1505343"/>
                  <a:gd name="connsiteY13" fmla="*/ 3283804 h 3284756"/>
                  <a:gd name="connsiteX14" fmla="*/ 943868 w 1505343"/>
                  <a:gd name="connsiteY14" fmla="*/ 3233321 h 3284756"/>
                  <a:gd name="connsiteX15" fmla="*/ 1285815 w 1505343"/>
                  <a:gd name="connsiteY15" fmla="*/ 2017931 h 3284756"/>
                  <a:gd name="connsiteX16" fmla="*/ 1468696 w 1505343"/>
                  <a:gd name="connsiteY16" fmla="*/ 1377851 h 3284756"/>
                  <a:gd name="connsiteX17" fmla="*/ 1476536 w 1505343"/>
                  <a:gd name="connsiteY17" fmla="*/ 773380 h 3284756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24513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77267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77267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78332 w 1505343"/>
                  <a:gd name="connsiteY1" fmla="*/ 52882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529290 w 1545795"/>
                  <a:gd name="connsiteY0" fmla="*/ 773541 h 3284917"/>
                  <a:gd name="connsiteX1" fmla="*/ 1178332 w 1545795"/>
                  <a:gd name="connsiteY1" fmla="*/ 528822 h 3284917"/>
                  <a:gd name="connsiteX2" fmla="*/ 850890 w 1545795"/>
                  <a:gd name="connsiteY2" fmla="*/ 397450 h 3284917"/>
                  <a:gd name="connsiteX3" fmla="*/ 834330 w 1545795"/>
                  <a:gd name="connsiteY3" fmla="*/ 1209 h 3284917"/>
                  <a:gd name="connsiteX4" fmla="*/ 155930 w 1545795"/>
                  <a:gd name="connsiteY4" fmla="*/ 257 h 3284917"/>
                  <a:gd name="connsiteX5" fmla="*/ 93285 w 1545795"/>
                  <a:gd name="connsiteY5" fmla="*/ 192150 h 3284917"/>
                  <a:gd name="connsiteX6" fmla="*/ 5655 w 1545795"/>
                  <a:gd name="connsiteY6" fmla="*/ 494092 h 3284917"/>
                  <a:gd name="connsiteX7" fmla="*/ 165675 w 1545795"/>
                  <a:gd name="connsiteY7" fmla="*/ 912240 h 3284917"/>
                  <a:gd name="connsiteX8" fmla="*/ 855285 w 1545795"/>
                  <a:gd name="connsiteY8" fmla="*/ 980820 h 3284917"/>
                  <a:gd name="connsiteX9" fmla="*/ 930533 w 1545795"/>
                  <a:gd name="connsiteY9" fmla="*/ 1154175 h 3284917"/>
                  <a:gd name="connsiteX10" fmla="*/ 785753 w 1545795"/>
                  <a:gd name="connsiteY10" fmla="*/ 2133345 h 3284917"/>
                  <a:gd name="connsiteX11" fmla="*/ 620018 w 1545795"/>
                  <a:gd name="connsiteY11" fmla="*/ 3239197 h 3284917"/>
                  <a:gd name="connsiteX12" fmla="*/ 639068 w 1545795"/>
                  <a:gd name="connsiteY12" fmla="*/ 3284917 h 3284917"/>
                  <a:gd name="connsiteX13" fmla="*/ 882908 w 1545795"/>
                  <a:gd name="connsiteY13" fmla="*/ 3283965 h 3284917"/>
                  <a:gd name="connsiteX14" fmla="*/ 943868 w 1545795"/>
                  <a:gd name="connsiteY14" fmla="*/ 3233482 h 3284917"/>
                  <a:gd name="connsiteX15" fmla="*/ 1285815 w 1545795"/>
                  <a:gd name="connsiteY15" fmla="*/ 2018092 h 3284917"/>
                  <a:gd name="connsiteX16" fmla="*/ 1468696 w 1545795"/>
                  <a:gd name="connsiteY16" fmla="*/ 1378012 h 3284917"/>
                  <a:gd name="connsiteX17" fmla="*/ 1529290 w 1545795"/>
                  <a:gd name="connsiteY17" fmla="*/ 773541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54702"/>
                  <a:gd name="connsiteY0" fmla="*/ 755957 h 3284917"/>
                  <a:gd name="connsiteX1" fmla="*/ 1178332 w 1554702"/>
                  <a:gd name="connsiteY1" fmla="*/ 528822 h 3284917"/>
                  <a:gd name="connsiteX2" fmla="*/ 850890 w 1554702"/>
                  <a:gd name="connsiteY2" fmla="*/ 397450 h 3284917"/>
                  <a:gd name="connsiteX3" fmla="*/ 834330 w 1554702"/>
                  <a:gd name="connsiteY3" fmla="*/ 1209 h 3284917"/>
                  <a:gd name="connsiteX4" fmla="*/ 155930 w 1554702"/>
                  <a:gd name="connsiteY4" fmla="*/ 257 h 3284917"/>
                  <a:gd name="connsiteX5" fmla="*/ 93285 w 1554702"/>
                  <a:gd name="connsiteY5" fmla="*/ 192150 h 3284917"/>
                  <a:gd name="connsiteX6" fmla="*/ 5655 w 1554702"/>
                  <a:gd name="connsiteY6" fmla="*/ 494092 h 3284917"/>
                  <a:gd name="connsiteX7" fmla="*/ 165675 w 1554702"/>
                  <a:gd name="connsiteY7" fmla="*/ 912240 h 3284917"/>
                  <a:gd name="connsiteX8" fmla="*/ 855285 w 1554702"/>
                  <a:gd name="connsiteY8" fmla="*/ 980820 h 3284917"/>
                  <a:gd name="connsiteX9" fmla="*/ 930533 w 1554702"/>
                  <a:gd name="connsiteY9" fmla="*/ 1154175 h 3284917"/>
                  <a:gd name="connsiteX10" fmla="*/ 785753 w 1554702"/>
                  <a:gd name="connsiteY10" fmla="*/ 2133345 h 3284917"/>
                  <a:gd name="connsiteX11" fmla="*/ 620018 w 1554702"/>
                  <a:gd name="connsiteY11" fmla="*/ 3239197 h 3284917"/>
                  <a:gd name="connsiteX12" fmla="*/ 639068 w 1554702"/>
                  <a:gd name="connsiteY12" fmla="*/ 3284917 h 3284917"/>
                  <a:gd name="connsiteX13" fmla="*/ 882908 w 1554702"/>
                  <a:gd name="connsiteY13" fmla="*/ 3283965 h 3284917"/>
                  <a:gd name="connsiteX14" fmla="*/ 943868 w 1554702"/>
                  <a:gd name="connsiteY14" fmla="*/ 3233482 h 3284917"/>
                  <a:gd name="connsiteX15" fmla="*/ 1285815 w 1554702"/>
                  <a:gd name="connsiteY15" fmla="*/ 2018092 h 3284917"/>
                  <a:gd name="connsiteX16" fmla="*/ 1468696 w 1554702"/>
                  <a:gd name="connsiteY16" fmla="*/ 1378012 h 3284917"/>
                  <a:gd name="connsiteX17" fmla="*/ 1546875 w 1554702"/>
                  <a:gd name="connsiteY17" fmla="*/ 755957 h 328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4702" h="3284917">
                    <a:moveTo>
                      <a:pt x="1546875" y="755957"/>
                    </a:moveTo>
                    <a:cubicBezTo>
                      <a:pt x="1497015" y="615890"/>
                      <a:pt x="1294330" y="588573"/>
                      <a:pt x="1178332" y="528822"/>
                    </a:cubicBezTo>
                    <a:cubicBezTo>
                      <a:pt x="1062334" y="469071"/>
                      <a:pt x="857558" y="440312"/>
                      <a:pt x="850890" y="397450"/>
                    </a:cubicBezTo>
                    <a:cubicBezTo>
                      <a:pt x="838508" y="321250"/>
                      <a:pt x="879097" y="126939"/>
                      <a:pt x="834330" y="1209"/>
                    </a:cubicBezTo>
                    <a:cubicBezTo>
                      <a:pt x="743842" y="7876"/>
                      <a:pt x="217842" y="-1648"/>
                      <a:pt x="155930" y="257"/>
                    </a:cubicBezTo>
                    <a:cubicBezTo>
                      <a:pt x="124497" y="58360"/>
                      <a:pt x="110430" y="133095"/>
                      <a:pt x="93285" y="192150"/>
                    </a:cubicBezTo>
                    <a:cubicBezTo>
                      <a:pt x="64710" y="293115"/>
                      <a:pt x="21848" y="390270"/>
                      <a:pt x="5655" y="494092"/>
                    </a:cubicBezTo>
                    <a:cubicBezTo>
                      <a:pt x="-19110" y="645540"/>
                      <a:pt x="38040" y="821752"/>
                      <a:pt x="165675" y="912240"/>
                    </a:cubicBezTo>
                    <a:cubicBezTo>
                      <a:pt x="352365" y="1043685"/>
                      <a:pt x="641925" y="980820"/>
                      <a:pt x="855285" y="980820"/>
                    </a:cubicBezTo>
                    <a:cubicBezTo>
                      <a:pt x="953393" y="980820"/>
                      <a:pt x="943868" y="1083690"/>
                      <a:pt x="930533" y="1154175"/>
                    </a:cubicBezTo>
                    <a:cubicBezTo>
                      <a:pt x="866715" y="1478025"/>
                      <a:pt x="825758" y="1805685"/>
                      <a:pt x="785753" y="2133345"/>
                    </a:cubicBezTo>
                    <a:cubicBezTo>
                      <a:pt x="745748" y="2463862"/>
                      <a:pt x="623828" y="3200145"/>
                      <a:pt x="620018" y="3239197"/>
                    </a:cubicBezTo>
                    <a:cubicBezTo>
                      <a:pt x="618113" y="3256342"/>
                      <a:pt x="608588" y="3279202"/>
                      <a:pt x="639068" y="3284917"/>
                    </a:cubicBezTo>
                    <a:lnTo>
                      <a:pt x="882908" y="3283965"/>
                    </a:lnTo>
                    <a:cubicBezTo>
                      <a:pt x="921008" y="3288727"/>
                      <a:pt x="934343" y="3268725"/>
                      <a:pt x="943868" y="3233482"/>
                    </a:cubicBezTo>
                    <a:cubicBezTo>
                      <a:pt x="991493" y="3055365"/>
                      <a:pt x="1221046" y="2245740"/>
                      <a:pt x="1285815" y="2018092"/>
                    </a:cubicBezTo>
                    <a:cubicBezTo>
                      <a:pt x="1318200" y="1903792"/>
                      <a:pt x="1442025" y="1498027"/>
                      <a:pt x="1468696" y="1378012"/>
                    </a:cubicBezTo>
                    <a:cubicBezTo>
                      <a:pt x="1503413" y="1131021"/>
                      <a:pt x="1579150" y="913607"/>
                      <a:pt x="1546875" y="7559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Right Triangle 1">
                <a:extLst>
                  <a:ext uri="{FF2B5EF4-FFF2-40B4-BE49-F238E27FC236}">
                    <a16:creationId xmlns:a16="http://schemas.microsoft.com/office/drawing/2014/main" id="{011432C4-5D31-4332-8B4D-DBDE4AD80799}"/>
                  </a:ext>
                </a:extLst>
              </p:cNvPr>
              <p:cNvSpPr/>
              <p:nvPr/>
            </p:nvSpPr>
            <p:spPr>
              <a:xfrm>
                <a:off x="2738661" y="1884809"/>
                <a:ext cx="446550" cy="369490"/>
              </a:xfrm>
              <a:custGeom>
                <a:avLst/>
                <a:gdLst>
                  <a:gd name="connsiteX0" fmla="*/ 0 w 314519"/>
                  <a:gd name="connsiteY0" fmla="*/ 314519 h 314519"/>
                  <a:gd name="connsiteX1" fmla="*/ 0 w 314519"/>
                  <a:gd name="connsiteY1" fmla="*/ 0 h 314519"/>
                  <a:gd name="connsiteX2" fmla="*/ 314519 w 314519"/>
                  <a:gd name="connsiteY2" fmla="*/ 314519 h 314519"/>
                  <a:gd name="connsiteX3" fmla="*/ 0 w 314519"/>
                  <a:gd name="connsiteY3" fmla="*/ 314519 h 314519"/>
                  <a:gd name="connsiteX0" fmla="*/ 18107 w 332626"/>
                  <a:gd name="connsiteY0" fmla="*/ 260198 h 260198"/>
                  <a:gd name="connsiteX1" fmla="*/ 0 w 332626"/>
                  <a:gd name="connsiteY1" fmla="*/ 0 h 260198"/>
                  <a:gd name="connsiteX2" fmla="*/ 332626 w 332626"/>
                  <a:gd name="connsiteY2" fmla="*/ 260198 h 260198"/>
                  <a:gd name="connsiteX3" fmla="*/ 18107 w 332626"/>
                  <a:gd name="connsiteY3" fmla="*/ 260198 h 260198"/>
                  <a:gd name="connsiteX0" fmla="*/ 18107 w 340499"/>
                  <a:gd name="connsiteY0" fmla="*/ 260198 h 296941"/>
                  <a:gd name="connsiteX1" fmla="*/ 0 w 340499"/>
                  <a:gd name="connsiteY1" fmla="*/ 0 h 296941"/>
                  <a:gd name="connsiteX2" fmla="*/ 340499 w 340499"/>
                  <a:gd name="connsiteY2" fmla="*/ 296941 h 296941"/>
                  <a:gd name="connsiteX3" fmla="*/ 18107 w 340499"/>
                  <a:gd name="connsiteY3" fmla="*/ 260198 h 296941"/>
                  <a:gd name="connsiteX0" fmla="*/ 18107 w 358870"/>
                  <a:gd name="connsiteY0" fmla="*/ 260198 h 296941"/>
                  <a:gd name="connsiteX1" fmla="*/ 0 w 358870"/>
                  <a:gd name="connsiteY1" fmla="*/ 0 h 296941"/>
                  <a:gd name="connsiteX2" fmla="*/ 358870 w 358870"/>
                  <a:gd name="connsiteY2" fmla="*/ 296941 h 296941"/>
                  <a:gd name="connsiteX3" fmla="*/ 18107 w 358870"/>
                  <a:gd name="connsiteY3" fmla="*/ 260198 h 2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70" h="296941">
                    <a:moveTo>
                      <a:pt x="18107" y="260198"/>
                    </a:moveTo>
                    <a:lnTo>
                      <a:pt x="0" y="0"/>
                    </a:lnTo>
                    <a:lnTo>
                      <a:pt x="358870" y="296941"/>
                    </a:lnTo>
                    <a:lnTo>
                      <a:pt x="18107" y="260198"/>
                    </a:lnTo>
                    <a:close/>
                  </a:path>
                </a:pathLst>
              </a:custGeom>
              <a:gradFill>
                <a:gsLst>
                  <a:gs pos="51000">
                    <a:srgbClr val="000000">
                      <a:alpha val="0"/>
                    </a:srgb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0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en-US" sz="216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F76B6D74-BAD9-4EC0-A27C-B0AA266921A3}"/>
              </a:ext>
            </a:extLst>
          </p:cNvPr>
          <p:cNvSpPr/>
          <p:nvPr/>
        </p:nvSpPr>
        <p:spPr>
          <a:xfrm>
            <a:off x="10095172" y="4280494"/>
            <a:ext cx="119076" cy="792503"/>
          </a:xfrm>
          <a:prstGeom prst="rightBrac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48640"/>
            <a:endParaRPr lang="th-TH" sz="216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3E32C-3361-44DE-8630-EB0977A91132}"/>
              </a:ext>
            </a:extLst>
          </p:cNvPr>
          <p:cNvSpPr txBox="1"/>
          <p:nvPr/>
        </p:nvSpPr>
        <p:spPr>
          <a:xfrm>
            <a:off x="10129027" y="4598118"/>
            <a:ext cx="6848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216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เท่ากัน</a:t>
            </a:r>
          </a:p>
        </p:txBody>
      </p:sp>
    </p:spTree>
    <p:extLst>
      <p:ext uri="{BB962C8B-B14F-4D97-AF65-F5344CB8AC3E}">
        <p14:creationId xmlns:p14="http://schemas.microsoft.com/office/powerpoint/2010/main" val="253729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33FF54-7848-4F91-90A6-10089D13C990}"/>
              </a:ext>
            </a:extLst>
          </p:cNvPr>
          <p:cNvGraphicFramePr>
            <a:graphicFrameLocks noGrp="1"/>
          </p:cNvGraphicFramePr>
          <p:nvPr/>
        </p:nvGraphicFramePr>
        <p:xfrm>
          <a:off x="7265650" y="3825527"/>
          <a:ext cx="3195396" cy="205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684">
                  <a:extLst>
                    <a:ext uri="{9D8B030D-6E8A-4147-A177-3AD203B41FA5}">
                      <a16:colId xmlns:a16="http://schemas.microsoft.com/office/drawing/2014/main" val="137877247"/>
                    </a:ext>
                  </a:extLst>
                </a:gridCol>
              </a:tblGrid>
              <a:tr h="1207043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ไม่มีความสมดุลชีวิตการทำงาน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4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/>
                        <a:t>ตั้งแต่ 50.00 ลงไป</a:t>
                      </a:r>
                      <a:endParaRPr lang="ko-KR" alt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60.7</a:t>
                      </a:r>
                      <a:endParaRPr lang="ko-KR" alt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A90C00-D2DF-4483-95EA-4283BD608DBE}"/>
              </a:ext>
            </a:extLst>
          </p:cNvPr>
          <p:cNvGraphicFramePr>
            <a:graphicFrameLocks noGrp="1"/>
          </p:cNvGraphicFramePr>
          <p:nvPr/>
        </p:nvGraphicFramePr>
        <p:xfrm>
          <a:off x="3312021" y="4008001"/>
          <a:ext cx="3437915" cy="232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256">
                  <a:extLst>
                    <a:ext uri="{9D8B030D-6E8A-4147-A177-3AD203B41FA5}">
                      <a16:colId xmlns:a16="http://schemas.microsoft.com/office/drawing/2014/main" val="1476194892"/>
                    </a:ext>
                  </a:extLst>
                </a:gridCol>
              </a:tblGrid>
              <a:tr h="1311361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มี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ความสมดุลชีวิตการทำงาน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24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/>
                        <a:t>ตั้งแต่ 50.00 ขึ้นไป</a:t>
                      </a:r>
                      <a:endParaRPr lang="ko-KR" alt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39.3</a:t>
                      </a:r>
                      <a:endParaRPr lang="ko-KR" alt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ACB5D8-34C1-4BEC-93E2-7FD6872D8E62}"/>
              </a:ext>
            </a:extLst>
          </p:cNvPr>
          <p:cNvSpPr txBox="1"/>
          <p:nvPr/>
        </p:nvSpPr>
        <p:spPr>
          <a:xfrm>
            <a:off x="949183" y="950369"/>
            <a:ext cx="56013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48640">
              <a:lnSpc>
                <a:spcPts val="2400"/>
              </a:lnSpc>
            </a:pPr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ตาราง</a:t>
            </a:r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แสดงข้อมูลความ</a:t>
            </a:r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สมดุลชีวิตการทำงาน</a:t>
            </a:r>
            <a:endParaRPr lang="en-US" sz="240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78FD6-B28D-4E6A-BDBA-BB124515001F}"/>
              </a:ext>
            </a:extLst>
          </p:cNvPr>
          <p:cNvSpPr txBox="1"/>
          <p:nvPr/>
        </p:nvSpPr>
        <p:spPr>
          <a:xfrm>
            <a:off x="7586309" y="3168468"/>
            <a:ext cx="264848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216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ด้านมีความสุขตั้งแต่ 50.00 ลงไป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6F6F4-A201-4D59-8E47-2B142A9864B2}"/>
              </a:ext>
            </a:extLst>
          </p:cNvPr>
          <p:cNvSpPr txBox="1"/>
          <p:nvPr/>
        </p:nvSpPr>
        <p:spPr>
          <a:xfrm>
            <a:off x="3519338" y="3471888"/>
            <a:ext cx="267252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216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ด้านมีความสุขตั้งแต่ 50.00 ขึ้นไป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09AF5E-05CA-4985-8B4D-1A24BFEB27F1}"/>
              </a:ext>
            </a:extLst>
          </p:cNvPr>
          <p:cNvGrpSpPr/>
          <p:nvPr/>
        </p:nvGrpSpPr>
        <p:grpSpPr>
          <a:xfrm>
            <a:off x="98003" y="1926317"/>
            <a:ext cx="3195396" cy="4891969"/>
            <a:chOff x="4541135" y="1347759"/>
            <a:chExt cx="2995907" cy="458656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C8C2D69-411D-4704-AF1E-015850713BDF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A32EAC9-E2E2-4FB3-9C6E-567762BCF902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802B7B-C215-453E-A3CF-04F40CA3FD78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gradFill>
              <a:gsLst>
                <a:gs pos="72000">
                  <a:schemeClr val="accent4">
                    <a:lumMod val="75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11AC26-6138-4A0A-8C8B-BD97EAD5DF2F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D2D698-99F5-4AC7-B6C1-3A0DA5141C37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8596EBA-2C52-4979-8FA8-A13DEA792D8B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F10D743-94B3-4FD8-B6EF-0415880C030E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06B93B-2B6E-49EA-80F8-ED4FE43394A6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D5667D5-7E71-48E8-963B-871035B49D49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13006A-0722-4C22-951D-4B2CB90D9FA9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2BB20D-7670-474C-9591-0E41051FC410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" name="Freeform 32">
            <a:extLst>
              <a:ext uri="{FF2B5EF4-FFF2-40B4-BE49-F238E27FC236}">
                <a16:creationId xmlns:a16="http://schemas.microsoft.com/office/drawing/2014/main" id="{BA680161-5A60-44A7-B824-EF397463D750}"/>
              </a:ext>
            </a:extLst>
          </p:cNvPr>
          <p:cNvSpPr/>
          <p:nvPr/>
        </p:nvSpPr>
        <p:spPr>
          <a:xfrm>
            <a:off x="4289395" y="2161951"/>
            <a:ext cx="1134523" cy="10391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5" name="Freeform 32">
            <a:extLst>
              <a:ext uri="{FF2B5EF4-FFF2-40B4-BE49-F238E27FC236}">
                <a16:creationId xmlns:a16="http://schemas.microsoft.com/office/drawing/2014/main" id="{72260D86-A15D-466A-93E7-BBA557EDFB34}"/>
              </a:ext>
            </a:extLst>
          </p:cNvPr>
          <p:cNvSpPr/>
          <p:nvPr/>
        </p:nvSpPr>
        <p:spPr>
          <a:xfrm rot="10800000">
            <a:off x="7828358" y="2062779"/>
            <a:ext cx="1134523" cy="10391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1B487-9CE9-4069-BE6F-469E7977A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5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94B3374-20C8-4EEF-843C-EC9B3E003B0D}"/>
              </a:ext>
            </a:extLst>
          </p:cNvPr>
          <p:cNvSpPr txBox="1"/>
          <p:nvPr/>
        </p:nvSpPr>
        <p:spPr>
          <a:xfrm>
            <a:off x="764941" y="820946"/>
            <a:ext cx="814134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548640"/>
            <a:r>
              <a:rPr lang="th-TH" sz="2400" b="1" spc="-24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ตารางแสดงค่าสัมประสิทธิ์สหสัมพันธ์ระหว่างความสุขในการทำงาน</a:t>
            </a:r>
            <a:br>
              <a:rPr lang="th-TH" sz="2400" b="1" spc="-24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</a:br>
            <a:r>
              <a:rPr lang="th-TH" sz="2400" b="1" spc="-24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กับความผูกพันของบุคลากรต่อองค์กร</a:t>
            </a:r>
            <a:endParaRPr lang="th-TH" sz="2400" dirty="0">
              <a:solidFill>
                <a:prstClr val="white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04CBFB-1CCE-4464-A0F5-93EB20A67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07" y="525629"/>
            <a:ext cx="1151130" cy="1519017"/>
          </a:xfrm>
          <a:prstGeom prst="rect">
            <a:avLst/>
          </a:prstGeom>
        </p:spPr>
      </p:pic>
      <p:graphicFrame>
        <p:nvGraphicFramePr>
          <p:cNvPr id="18" name="Table 37">
            <a:extLst>
              <a:ext uri="{FF2B5EF4-FFF2-40B4-BE49-F238E27FC236}">
                <a16:creationId xmlns:a16="http://schemas.microsoft.com/office/drawing/2014/main" id="{3539BB2B-4F38-4F7C-A002-7D1B48E26196}"/>
              </a:ext>
            </a:extLst>
          </p:cNvPr>
          <p:cNvGraphicFramePr>
            <a:graphicFrameLocks noGrp="1"/>
          </p:cNvGraphicFramePr>
          <p:nvPr/>
        </p:nvGraphicFramePr>
        <p:xfrm>
          <a:off x="693870" y="2846222"/>
          <a:ext cx="3095402" cy="3791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819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413583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1280198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ความสัมพันธ์ทางบวกกับความผูกพันต่อองค์กร ระดับสูง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 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R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การงานดี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</a:t>
                      </a: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Work-Life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r =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.887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 </a:t>
                      </a: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p &lt; .001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สังคมดี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Society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r =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.870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 </a:t>
                      </a: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p &lt; .001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การเงินดี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: HAPPY Money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r =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.825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 </a:t>
                      </a: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p &lt; .001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72518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ผ่อนคลายดี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: HAPPY Relax</a:t>
                      </a:r>
                      <a:endParaRPr lang="th-TH" sz="1700" b="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r = </a:t>
                      </a:r>
                      <a:r>
                        <a:rPr lang="th-TH" sz="1700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.742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 </a:t>
                      </a: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p &lt; .001</a:t>
                      </a:r>
                      <a:r>
                        <a:rPr lang="th-TH" sz="1700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)</a:t>
                      </a:r>
                      <a:endParaRPr lang="th-TH" sz="1700" b="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70152"/>
                  </a:ext>
                </a:extLst>
              </a:tr>
            </a:tbl>
          </a:graphicData>
        </a:graphic>
      </p:graphicFrame>
      <p:graphicFrame>
        <p:nvGraphicFramePr>
          <p:cNvPr id="20" name="Table 37">
            <a:extLst>
              <a:ext uri="{FF2B5EF4-FFF2-40B4-BE49-F238E27FC236}">
                <a16:creationId xmlns:a16="http://schemas.microsoft.com/office/drawing/2014/main" id="{B79B2270-8B3D-4AC4-A89E-B7CE30D9197D}"/>
              </a:ext>
            </a:extLst>
          </p:cNvPr>
          <p:cNvGraphicFramePr>
            <a:graphicFrameLocks noGrp="1"/>
          </p:cNvGraphicFramePr>
          <p:nvPr/>
        </p:nvGraphicFramePr>
        <p:xfrm>
          <a:off x="4352541" y="2861655"/>
          <a:ext cx="3098407" cy="190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24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413583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1280198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ความสัมพันธ์ทางบวกกับความผูกพันต่อองค์กร ระดับต่ำ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ค่า 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R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สุขภาพกายดี</a:t>
                      </a:r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HAPPY Body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r =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.435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 </a:t>
                      </a:r>
                    </a:p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p &lt; .05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22" name="Table 37">
            <a:extLst>
              <a:ext uri="{FF2B5EF4-FFF2-40B4-BE49-F238E27FC236}">
                <a16:creationId xmlns:a16="http://schemas.microsoft.com/office/drawing/2014/main" id="{E2A662BB-D7A9-4751-B2FA-C8D66D064DAF}"/>
              </a:ext>
            </a:extLst>
          </p:cNvPr>
          <p:cNvGraphicFramePr>
            <a:graphicFrameLocks noGrp="1"/>
          </p:cNvGraphicFramePr>
          <p:nvPr/>
        </p:nvGraphicFramePr>
        <p:xfrm>
          <a:off x="7893533" y="3602843"/>
          <a:ext cx="2646020" cy="264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020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</a:tblGrid>
              <a:tr h="69496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ไม่มีความสัมพันธ์ทางบวกกับความผูกพันต่อองค์กร</a:t>
                      </a:r>
                      <a:endParaRPr lang="th-TH" sz="1900" dirty="0">
                        <a:solidFill>
                          <a:schemeClr val="tx1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567659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ด้านน้ำใจดี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: HAPPY Heart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460126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จิตวิญญาณดี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: HAPPY Soul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  <a:tr h="460126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ครอบครัวดี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: HAPPY Family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72518"/>
                  </a:ext>
                </a:extLst>
              </a:tr>
              <a:tr h="460126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ใฝ่รู้ดี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: HAPPY Brain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562790"/>
                  </a:ext>
                </a:extLst>
              </a:tr>
            </a:tbl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C62C2153-36A4-4B04-A2DF-127E66FEBB21}"/>
              </a:ext>
            </a:extLst>
          </p:cNvPr>
          <p:cNvGrpSpPr/>
          <p:nvPr/>
        </p:nvGrpSpPr>
        <p:grpSpPr>
          <a:xfrm>
            <a:off x="6058445" y="5111755"/>
            <a:ext cx="1674031" cy="1530983"/>
            <a:chOff x="7666953" y="628439"/>
            <a:chExt cx="4378442" cy="400429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040D170-04D8-4A1F-97AE-1A579EBD7B6D}"/>
                </a:ext>
              </a:extLst>
            </p:cNvPr>
            <p:cNvGrpSpPr/>
            <p:nvPr/>
          </p:nvGrpSpPr>
          <p:grpSpPr>
            <a:xfrm>
              <a:off x="9179089" y="628439"/>
              <a:ext cx="1138072" cy="2202759"/>
              <a:chOff x="9160839" y="2146343"/>
              <a:chExt cx="1138072" cy="2202759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34E0D1C-24E8-4912-99A5-41D8B4500668}"/>
                  </a:ext>
                </a:extLst>
              </p:cNvPr>
              <p:cNvSpPr/>
              <p:nvPr/>
            </p:nvSpPr>
            <p:spPr>
              <a:xfrm>
                <a:off x="9434199" y="3484248"/>
                <a:ext cx="752687" cy="864854"/>
              </a:xfrm>
              <a:custGeom>
                <a:avLst/>
                <a:gdLst>
                  <a:gd name="connsiteX0" fmla="*/ 538018 w 1128382"/>
                  <a:gd name="connsiteY0" fmla="*/ 869267 h 889928"/>
                  <a:gd name="connsiteX1" fmla="*/ 456100 w 1128382"/>
                  <a:gd name="connsiteY1" fmla="*/ 871975 h 889928"/>
                  <a:gd name="connsiteX2" fmla="*/ 30268 w 1128382"/>
                  <a:gd name="connsiteY2" fmla="*/ 512488 h 889928"/>
                  <a:gd name="connsiteX3" fmla="*/ 480 w 1128382"/>
                  <a:gd name="connsiteY3" fmla="*/ 136077 h 889928"/>
                  <a:gd name="connsiteX4" fmla="*/ 337625 w 1128382"/>
                  <a:gd name="connsiteY4" fmla="*/ 499625 h 889928"/>
                  <a:gd name="connsiteX5" fmla="*/ 749241 w 1128382"/>
                  <a:gd name="connsiteY5" fmla="*/ 438695 h 889928"/>
                  <a:gd name="connsiteX6" fmla="*/ 1082324 w 1128382"/>
                  <a:gd name="connsiteY6" fmla="*/ 0 h 889928"/>
                  <a:gd name="connsiteX7" fmla="*/ 1128361 w 1128382"/>
                  <a:gd name="connsiteY7" fmla="*/ 500302 h 889928"/>
                  <a:gd name="connsiteX8" fmla="*/ 538018 w 1128382"/>
                  <a:gd name="connsiteY8" fmla="*/ 869267 h 889928"/>
                  <a:gd name="connsiteX9" fmla="*/ 538018 w 1128382"/>
                  <a:gd name="connsiteY9" fmla="*/ 869267 h 889928"/>
                  <a:gd name="connsiteX0" fmla="*/ 538018 w 1128382"/>
                  <a:gd name="connsiteY0" fmla="*/ 869267 h 997321"/>
                  <a:gd name="connsiteX1" fmla="*/ 326549 w 1128382"/>
                  <a:gd name="connsiteY1" fmla="*/ 994124 h 997321"/>
                  <a:gd name="connsiteX2" fmla="*/ 30268 w 1128382"/>
                  <a:gd name="connsiteY2" fmla="*/ 512488 h 997321"/>
                  <a:gd name="connsiteX3" fmla="*/ 480 w 1128382"/>
                  <a:gd name="connsiteY3" fmla="*/ 136077 h 997321"/>
                  <a:gd name="connsiteX4" fmla="*/ 337625 w 1128382"/>
                  <a:gd name="connsiteY4" fmla="*/ 499625 h 997321"/>
                  <a:gd name="connsiteX5" fmla="*/ 749241 w 1128382"/>
                  <a:gd name="connsiteY5" fmla="*/ 438695 h 997321"/>
                  <a:gd name="connsiteX6" fmla="*/ 1082324 w 1128382"/>
                  <a:gd name="connsiteY6" fmla="*/ 0 h 997321"/>
                  <a:gd name="connsiteX7" fmla="*/ 1128361 w 1128382"/>
                  <a:gd name="connsiteY7" fmla="*/ 500302 h 997321"/>
                  <a:gd name="connsiteX8" fmla="*/ 538018 w 1128382"/>
                  <a:gd name="connsiteY8" fmla="*/ 869267 h 997321"/>
                  <a:gd name="connsiteX9" fmla="*/ 538018 w 1128382"/>
                  <a:gd name="connsiteY9" fmla="*/ 869267 h 997321"/>
                  <a:gd name="connsiteX0" fmla="*/ 541720 w 1128382"/>
                  <a:gd name="connsiteY0" fmla="*/ 1283831 h 1286458"/>
                  <a:gd name="connsiteX1" fmla="*/ 326549 w 1128382"/>
                  <a:gd name="connsiteY1" fmla="*/ 994124 h 1286458"/>
                  <a:gd name="connsiteX2" fmla="*/ 30268 w 1128382"/>
                  <a:gd name="connsiteY2" fmla="*/ 512488 h 1286458"/>
                  <a:gd name="connsiteX3" fmla="*/ 480 w 1128382"/>
                  <a:gd name="connsiteY3" fmla="*/ 136077 h 1286458"/>
                  <a:gd name="connsiteX4" fmla="*/ 337625 w 1128382"/>
                  <a:gd name="connsiteY4" fmla="*/ 499625 h 1286458"/>
                  <a:gd name="connsiteX5" fmla="*/ 749241 w 1128382"/>
                  <a:gd name="connsiteY5" fmla="*/ 438695 h 1286458"/>
                  <a:gd name="connsiteX6" fmla="*/ 1082324 w 1128382"/>
                  <a:gd name="connsiteY6" fmla="*/ 0 h 1286458"/>
                  <a:gd name="connsiteX7" fmla="*/ 1128361 w 1128382"/>
                  <a:gd name="connsiteY7" fmla="*/ 500302 h 1286458"/>
                  <a:gd name="connsiteX8" fmla="*/ 538018 w 1128382"/>
                  <a:gd name="connsiteY8" fmla="*/ 869267 h 1286458"/>
                  <a:gd name="connsiteX9" fmla="*/ 541720 w 1128382"/>
                  <a:gd name="connsiteY9" fmla="*/ 1283831 h 1286458"/>
                  <a:gd name="connsiteX0" fmla="*/ 541720 w 1128405"/>
                  <a:gd name="connsiteY0" fmla="*/ 1283831 h 1286458"/>
                  <a:gd name="connsiteX1" fmla="*/ 326549 w 1128405"/>
                  <a:gd name="connsiteY1" fmla="*/ 994124 h 1286458"/>
                  <a:gd name="connsiteX2" fmla="*/ 30268 w 1128405"/>
                  <a:gd name="connsiteY2" fmla="*/ 512488 h 1286458"/>
                  <a:gd name="connsiteX3" fmla="*/ 480 w 1128405"/>
                  <a:gd name="connsiteY3" fmla="*/ 136077 h 1286458"/>
                  <a:gd name="connsiteX4" fmla="*/ 337625 w 1128405"/>
                  <a:gd name="connsiteY4" fmla="*/ 499625 h 1286458"/>
                  <a:gd name="connsiteX5" fmla="*/ 749241 w 1128405"/>
                  <a:gd name="connsiteY5" fmla="*/ 438695 h 1286458"/>
                  <a:gd name="connsiteX6" fmla="*/ 1082324 w 1128405"/>
                  <a:gd name="connsiteY6" fmla="*/ 0 h 1286458"/>
                  <a:gd name="connsiteX7" fmla="*/ 1128361 w 1128405"/>
                  <a:gd name="connsiteY7" fmla="*/ 500302 h 1286458"/>
                  <a:gd name="connsiteX8" fmla="*/ 830435 w 1128405"/>
                  <a:gd name="connsiteY8" fmla="*/ 961803 h 1286458"/>
                  <a:gd name="connsiteX9" fmla="*/ 541720 w 1128405"/>
                  <a:gd name="connsiteY9" fmla="*/ 1283831 h 1286458"/>
                  <a:gd name="connsiteX0" fmla="*/ 541720 w 1128403"/>
                  <a:gd name="connsiteY0" fmla="*/ 1283831 h 1286458"/>
                  <a:gd name="connsiteX1" fmla="*/ 326549 w 1128403"/>
                  <a:gd name="connsiteY1" fmla="*/ 994124 h 1286458"/>
                  <a:gd name="connsiteX2" fmla="*/ 30268 w 1128403"/>
                  <a:gd name="connsiteY2" fmla="*/ 512488 h 1286458"/>
                  <a:gd name="connsiteX3" fmla="*/ 480 w 1128403"/>
                  <a:gd name="connsiteY3" fmla="*/ 136077 h 1286458"/>
                  <a:gd name="connsiteX4" fmla="*/ 337625 w 1128403"/>
                  <a:gd name="connsiteY4" fmla="*/ 499625 h 1286458"/>
                  <a:gd name="connsiteX5" fmla="*/ 749241 w 1128403"/>
                  <a:gd name="connsiteY5" fmla="*/ 438695 h 1286458"/>
                  <a:gd name="connsiteX6" fmla="*/ 1082324 w 1128403"/>
                  <a:gd name="connsiteY6" fmla="*/ 0 h 1286458"/>
                  <a:gd name="connsiteX7" fmla="*/ 1128361 w 1128403"/>
                  <a:gd name="connsiteY7" fmla="*/ 500302 h 1286458"/>
                  <a:gd name="connsiteX8" fmla="*/ 830435 w 1128403"/>
                  <a:gd name="connsiteY8" fmla="*/ 961803 h 1286458"/>
                  <a:gd name="connsiteX9" fmla="*/ 541720 w 1128403"/>
                  <a:gd name="connsiteY9" fmla="*/ 1283831 h 1286458"/>
                  <a:gd name="connsiteX0" fmla="*/ 523213 w 1128405"/>
                  <a:gd name="connsiteY0" fmla="*/ 1302339 h 1304787"/>
                  <a:gd name="connsiteX1" fmla="*/ 326549 w 1128405"/>
                  <a:gd name="connsiteY1" fmla="*/ 994124 h 1304787"/>
                  <a:gd name="connsiteX2" fmla="*/ 30268 w 1128405"/>
                  <a:gd name="connsiteY2" fmla="*/ 512488 h 1304787"/>
                  <a:gd name="connsiteX3" fmla="*/ 480 w 1128405"/>
                  <a:gd name="connsiteY3" fmla="*/ 136077 h 1304787"/>
                  <a:gd name="connsiteX4" fmla="*/ 337625 w 1128405"/>
                  <a:gd name="connsiteY4" fmla="*/ 499625 h 1304787"/>
                  <a:gd name="connsiteX5" fmla="*/ 749241 w 1128405"/>
                  <a:gd name="connsiteY5" fmla="*/ 438695 h 1304787"/>
                  <a:gd name="connsiteX6" fmla="*/ 1082324 w 1128405"/>
                  <a:gd name="connsiteY6" fmla="*/ 0 h 1304787"/>
                  <a:gd name="connsiteX7" fmla="*/ 1128361 w 1128405"/>
                  <a:gd name="connsiteY7" fmla="*/ 500302 h 1304787"/>
                  <a:gd name="connsiteX8" fmla="*/ 830435 w 1128405"/>
                  <a:gd name="connsiteY8" fmla="*/ 961803 h 1304787"/>
                  <a:gd name="connsiteX9" fmla="*/ 523213 w 1128405"/>
                  <a:gd name="connsiteY9" fmla="*/ 1302339 h 1304787"/>
                  <a:gd name="connsiteX0" fmla="*/ 523213 w 1128403"/>
                  <a:gd name="connsiteY0" fmla="*/ 1302339 h 1304787"/>
                  <a:gd name="connsiteX1" fmla="*/ 326549 w 1128403"/>
                  <a:gd name="connsiteY1" fmla="*/ 994124 h 1304787"/>
                  <a:gd name="connsiteX2" fmla="*/ 30268 w 1128403"/>
                  <a:gd name="connsiteY2" fmla="*/ 512488 h 1304787"/>
                  <a:gd name="connsiteX3" fmla="*/ 480 w 1128403"/>
                  <a:gd name="connsiteY3" fmla="*/ 136077 h 1304787"/>
                  <a:gd name="connsiteX4" fmla="*/ 337625 w 1128403"/>
                  <a:gd name="connsiteY4" fmla="*/ 499625 h 1304787"/>
                  <a:gd name="connsiteX5" fmla="*/ 749241 w 1128403"/>
                  <a:gd name="connsiteY5" fmla="*/ 438695 h 1304787"/>
                  <a:gd name="connsiteX6" fmla="*/ 1082324 w 1128403"/>
                  <a:gd name="connsiteY6" fmla="*/ 0 h 1304787"/>
                  <a:gd name="connsiteX7" fmla="*/ 1128361 w 1128403"/>
                  <a:gd name="connsiteY7" fmla="*/ 500302 h 1304787"/>
                  <a:gd name="connsiteX8" fmla="*/ 830435 w 1128403"/>
                  <a:gd name="connsiteY8" fmla="*/ 961803 h 1304787"/>
                  <a:gd name="connsiteX9" fmla="*/ 523213 w 1128403"/>
                  <a:gd name="connsiteY9" fmla="*/ 1302339 h 1304787"/>
                  <a:gd name="connsiteX0" fmla="*/ 523213 w 1128405"/>
                  <a:gd name="connsiteY0" fmla="*/ 1302339 h 1302338"/>
                  <a:gd name="connsiteX1" fmla="*/ 326549 w 1128405"/>
                  <a:gd name="connsiteY1" fmla="*/ 994124 h 1302338"/>
                  <a:gd name="connsiteX2" fmla="*/ 30268 w 1128405"/>
                  <a:gd name="connsiteY2" fmla="*/ 512488 h 1302338"/>
                  <a:gd name="connsiteX3" fmla="*/ 480 w 1128405"/>
                  <a:gd name="connsiteY3" fmla="*/ 136077 h 1302338"/>
                  <a:gd name="connsiteX4" fmla="*/ 337625 w 1128405"/>
                  <a:gd name="connsiteY4" fmla="*/ 499625 h 1302338"/>
                  <a:gd name="connsiteX5" fmla="*/ 749241 w 1128405"/>
                  <a:gd name="connsiteY5" fmla="*/ 438695 h 1302338"/>
                  <a:gd name="connsiteX6" fmla="*/ 1082324 w 1128405"/>
                  <a:gd name="connsiteY6" fmla="*/ 0 h 1302338"/>
                  <a:gd name="connsiteX7" fmla="*/ 1128361 w 1128405"/>
                  <a:gd name="connsiteY7" fmla="*/ 500302 h 1302338"/>
                  <a:gd name="connsiteX8" fmla="*/ 830435 w 1128405"/>
                  <a:gd name="connsiteY8" fmla="*/ 961803 h 1302338"/>
                  <a:gd name="connsiteX9" fmla="*/ 523213 w 1128405"/>
                  <a:gd name="connsiteY9" fmla="*/ 1302339 h 1302338"/>
                  <a:gd name="connsiteX0" fmla="*/ 523213 w 1128403"/>
                  <a:gd name="connsiteY0" fmla="*/ 1302339 h 1302340"/>
                  <a:gd name="connsiteX1" fmla="*/ 326549 w 1128403"/>
                  <a:gd name="connsiteY1" fmla="*/ 994124 h 1302340"/>
                  <a:gd name="connsiteX2" fmla="*/ 30268 w 1128403"/>
                  <a:gd name="connsiteY2" fmla="*/ 512488 h 1302340"/>
                  <a:gd name="connsiteX3" fmla="*/ 480 w 1128403"/>
                  <a:gd name="connsiteY3" fmla="*/ 136077 h 1302340"/>
                  <a:gd name="connsiteX4" fmla="*/ 337625 w 1128403"/>
                  <a:gd name="connsiteY4" fmla="*/ 499625 h 1302340"/>
                  <a:gd name="connsiteX5" fmla="*/ 749241 w 1128403"/>
                  <a:gd name="connsiteY5" fmla="*/ 438695 h 1302340"/>
                  <a:gd name="connsiteX6" fmla="*/ 1082324 w 1128403"/>
                  <a:gd name="connsiteY6" fmla="*/ 0 h 1302340"/>
                  <a:gd name="connsiteX7" fmla="*/ 1128361 w 1128403"/>
                  <a:gd name="connsiteY7" fmla="*/ 500302 h 1302340"/>
                  <a:gd name="connsiteX8" fmla="*/ 830435 w 1128403"/>
                  <a:gd name="connsiteY8" fmla="*/ 961803 h 1302340"/>
                  <a:gd name="connsiteX9" fmla="*/ 523213 w 1128403"/>
                  <a:gd name="connsiteY9" fmla="*/ 1302339 h 1302340"/>
                  <a:gd name="connsiteX0" fmla="*/ 523743 w 1128935"/>
                  <a:gd name="connsiteY0" fmla="*/ 1302339 h 1302338"/>
                  <a:gd name="connsiteX1" fmla="*/ 327079 w 1128935"/>
                  <a:gd name="connsiteY1" fmla="*/ 994124 h 1302338"/>
                  <a:gd name="connsiteX2" fmla="*/ 12291 w 1128935"/>
                  <a:gd name="connsiteY2" fmla="*/ 482876 h 1302338"/>
                  <a:gd name="connsiteX3" fmla="*/ 1010 w 1128935"/>
                  <a:gd name="connsiteY3" fmla="*/ 136077 h 1302338"/>
                  <a:gd name="connsiteX4" fmla="*/ 338155 w 1128935"/>
                  <a:gd name="connsiteY4" fmla="*/ 499625 h 1302338"/>
                  <a:gd name="connsiteX5" fmla="*/ 749771 w 1128935"/>
                  <a:gd name="connsiteY5" fmla="*/ 438695 h 1302338"/>
                  <a:gd name="connsiteX6" fmla="*/ 1082854 w 1128935"/>
                  <a:gd name="connsiteY6" fmla="*/ 0 h 1302338"/>
                  <a:gd name="connsiteX7" fmla="*/ 1128891 w 1128935"/>
                  <a:gd name="connsiteY7" fmla="*/ 500302 h 1302338"/>
                  <a:gd name="connsiteX8" fmla="*/ 830965 w 1128935"/>
                  <a:gd name="connsiteY8" fmla="*/ 961803 h 1302338"/>
                  <a:gd name="connsiteX9" fmla="*/ 523743 w 1128935"/>
                  <a:gd name="connsiteY9" fmla="*/ 1302339 h 1302338"/>
                  <a:gd name="connsiteX0" fmla="*/ 523743 w 1128933"/>
                  <a:gd name="connsiteY0" fmla="*/ 1302339 h 1302340"/>
                  <a:gd name="connsiteX1" fmla="*/ 301170 w 1128933"/>
                  <a:gd name="connsiteY1" fmla="*/ 1031139 h 1302340"/>
                  <a:gd name="connsiteX2" fmla="*/ 12291 w 1128933"/>
                  <a:gd name="connsiteY2" fmla="*/ 482876 h 1302340"/>
                  <a:gd name="connsiteX3" fmla="*/ 1010 w 1128933"/>
                  <a:gd name="connsiteY3" fmla="*/ 136077 h 1302340"/>
                  <a:gd name="connsiteX4" fmla="*/ 338155 w 1128933"/>
                  <a:gd name="connsiteY4" fmla="*/ 499625 h 1302340"/>
                  <a:gd name="connsiteX5" fmla="*/ 749771 w 1128933"/>
                  <a:gd name="connsiteY5" fmla="*/ 438695 h 1302340"/>
                  <a:gd name="connsiteX6" fmla="*/ 1082854 w 1128933"/>
                  <a:gd name="connsiteY6" fmla="*/ 0 h 1302340"/>
                  <a:gd name="connsiteX7" fmla="*/ 1128891 w 1128933"/>
                  <a:gd name="connsiteY7" fmla="*/ 500302 h 1302340"/>
                  <a:gd name="connsiteX8" fmla="*/ 830965 w 1128933"/>
                  <a:gd name="connsiteY8" fmla="*/ 961803 h 1302340"/>
                  <a:gd name="connsiteX9" fmla="*/ 523743 w 1128933"/>
                  <a:gd name="connsiteY9" fmla="*/ 1302339 h 1302340"/>
                  <a:gd name="connsiteX0" fmla="*/ 523743 w 1128935"/>
                  <a:gd name="connsiteY0" fmla="*/ 1302339 h 1302338"/>
                  <a:gd name="connsiteX1" fmla="*/ 301170 w 1128935"/>
                  <a:gd name="connsiteY1" fmla="*/ 1031139 h 1302338"/>
                  <a:gd name="connsiteX2" fmla="*/ 12291 w 1128935"/>
                  <a:gd name="connsiteY2" fmla="*/ 482876 h 1302338"/>
                  <a:gd name="connsiteX3" fmla="*/ 1010 w 1128935"/>
                  <a:gd name="connsiteY3" fmla="*/ 136077 h 1302338"/>
                  <a:gd name="connsiteX4" fmla="*/ 338155 w 1128935"/>
                  <a:gd name="connsiteY4" fmla="*/ 499625 h 1302338"/>
                  <a:gd name="connsiteX5" fmla="*/ 749771 w 1128935"/>
                  <a:gd name="connsiteY5" fmla="*/ 438695 h 1302338"/>
                  <a:gd name="connsiteX6" fmla="*/ 1082854 w 1128935"/>
                  <a:gd name="connsiteY6" fmla="*/ 0 h 1302338"/>
                  <a:gd name="connsiteX7" fmla="*/ 1128891 w 1128935"/>
                  <a:gd name="connsiteY7" fmla="*/ 500302 h 1302338"/>
                  <a:gd name="connsiteX8" fmla="*/ 830965 w 1128935"/>
                  <a:gd name="connsiteY8" fmla="*/ 961803 h 1302338"/>
                  <a:gd name="connsiteX9" fmla="*/ 523743 w 1128935"/>
                  <a:gd name="connsiteY9" fmla="*/ 1302339 h 1302338"/>
                  <a:gd name="connsiteX0" fmla="*/ 523743 w 1128933"/>
                  <a:gd name="connsiteY0" fmla="*/ 1302339 h 1302340"/>
                  <a:gd name="connsiteX1" fmla="*/ 301170 w 1128933"/>
                  <a:gd name="connsiteY1" fmla="*/ 1031139 h 1302340"/>
                  <a:gd name="connsiteX2" fmla="*/ 12291 w 1128933"/>
                  <a:gd name="connsiteY2" fmla="*/ 482876 h 1302340"/>
                  <a:gd name="connsiteX3" fmla="*/ 1010 w 1128933"/>
                  <a:gd name="connsiteY3" fmla="*/ 136077 h 1302340"/>
                  <a:gd name="connsiteX4" fmla="*/ 338155 w 1128933"/>
                  <a:gd name="connsiteY4" fmla="*/ 499625 h 1302340"/>
                  <a:gd name="connsiteX5" fmla="*/ 749771 w 1128933"/>
                  <a:gd name="connsiteY5" fmla="*/ 438695 h 1302340"/>
                  <a:gd name="connsiteX6" fmla="*/ 1082854 w 1128933"/>
                  <a:gd name="connsiteY6" fmla="*/ 0 h 1302340"/>
                  <a:gd name="connsiteX7" fmla="*/ 1128891 w 1128933"/>
                  <a:gd name="connsiteY7" fmla="*/ 500302 h 1302340"/>
                  <a:gd name="connsiteX8" fmla="*/ 823562 w 1128933"/>
                  <a:gd name="connsiteY8" fmla="*/ 958101 h 1302340"/>
                  <a:gd name="connsiteX9" fmla="*/ 523743 w 1128933"/>
                  <a:gd name="connsiteY9" fmla="*/ 1302339 h 1302340"/>
                  <a:gd name="connsiteX0" fmla="*/ 523743 w 1132634"/>
                  <a:gd name="connsiteY0" fmla="*/ 1302339 h 1302338"/>
                  <a:gd name="connsiteX1" fmla="*/ 301170 w 1132634"/>
                  <a:gd name="connsiteY1" fmla="*/ 1031139 h 1302338"/>
                  <a:gd name="connsiteX2" fmla="*/ 12291 w 1132634"/>
                  <a:gd name="connsiteY2" fmla="*/ 482876 h 1302338"/>
                  <a:gd name="connsiteX3" fmla="*/ 1010 w 1132634"/>
                  <a:gd name="connsiteY3" fmla="*/ 136077 h 1302338"/>
                  <a:gd name="connsiteX4" fmla="*/ 338155 w 1132634"/>
                  <a:gd name="connsiteY4" fmla="*/ 499625 h 1302338"/>
                  <a:gd name="connsiteX5" fmla="*/ 749771 w 1132634"/>
                  <a:gd name="connsiteY5" fmla="*/ 438695 h 1302338"/>
                  <a:gd name="connsiteX6" fmla="*/ 1082854 w 1132634"/>
                  <a:gd name="connsiteY6" fmla="*/ 0 h 1302338"/>
                  <a:gd name="connsiteX7" fmla="*/ 1132592 w 1132634"/>
                  <a:gd name="connsiteY7" fmla="*/ 415169 h 1302338"/>
                  <a:gd name="connsiteX8" fmla="*/ 823562 w 1132634"/>
                  <a:gd name="connsiteY8" fmla="*/ 958101 h 1302338"/>
                  <a:gd name="connsiteX9" fmla="*/ 523743 w 1132634"/>
                  <a:gd name="connsiteY9" fmla="*/ 1302339 h 1302338"/>
                  <a:gd name="connsiteX0" fmla="*/ 523743 w 1133432"/>
                  <a:gd name="connsiteY0" fmla="*/ 1302339 h 1302340"/>
                  <a:gd name="connsiteX1" fmla="*/ 301170 w 1133432"/>
                  <a:gd name="connsiteY1" fmla="*/ 1031139 h 1302340"/>
                  <a:gd name="connsiteX2" fmla="*/ 12291 w 1133432"/>
                  <a:gd name="connsiteY2" fmla="*/ 482876 h 1302340"/>
                  <a:gd name="connsiteX3" fmla="*/ 1010 w 1133432"/>
                  <a:gd name="connsiteY3" fmla="*/ 136077 h 1302340"/>
                  <a:gd name="connsiteX4" fmla="*/ 338155 w 1133432"/>
                  <a:gd name="connsiteY4" fmla="*/ 499625 h 1302340"/>
                  <a:gd name="connsiteX5" fmla="*/ 749771 w 1133432"/>
                  <a:gd name="connsiteY5" fmla="*/ 438695 h 1302340"/>
                  <a:gd name="connsiteX6" fmla="*/ 1082854 w 1133432"/>
                  <a:gd name="connsiteY6" fmla="*/ 0 h 1302340"/>
                  <a:gd name="connsiteX7" fmla="*/ 1132592 w 1133432"/>
                  <a:gd name="connsiteY7" fmla="*/ 415169 h 1302340"/>
                  <a:gd name="connsiteX8" fmla="*/ 823562 w 1133432"/>
                  <a:gd name="connsiteY8" fmla="*/ 958101 h 1302340"/>
                  <a:gd name="connsiteX9" fmla="*/ 523743 w 1133432"/>
                  <a:gd name="connsiteY9" fmla="*/ 1302339 h 130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3432" h="1302340">
                    <a:moveTo>
                      <a:pt x="523743" y="1302339"/>
                    </a:moveTo>
                    <a:cubicBezTo>
                      <a:pt x="359032" y="1207271"/>
                      <a:pt x="386412" y="1167716"/>
                      <a:pt x="301170" y="1031139"/>
                    </a:cubicBezTo>
                    <a:cubicBezTo>
                      <a:pt x="215928" y="894562"/>
                      <a:pt x="71901" y="676514"/>
                      <a:pt x="12291" y="482876"/>
                    </a:cubicBezTo>
                    <a:cubicBezTo>
                      <a:pt x="9583" y="461889"/>
                      <a:pt x="-3729" y="190914"/>
                      <a:pt x="1010" y="136077"/>
                    </a:cubicBezTo>
                    <a:cubicBezTo>
                      <a:pt x="101206" y="283663"/>
                      <a:pt x="271810" y="467129"/>
                      <a:pt x="338155" y="499625"/>
                    </a:cubicBezTo>
                    <a:cubicBezTo>
                      <a:pt x="466108" y="561232"/>
                      <a:pt x="644159" y="532798"/>
                      <a:pt x="749771" y="438695"/>
                    </a:cubicBezTo>
                    <a:cubicBezTo>
                      <a:pt x="879755" y="323606"/>
                      <a:pt x="980628" y="140816"/>
                      <a:pt x="1082854" y="0"/>
                    </a:cubicBezTo>
                    <a:cubicBezTo>
                      <a:pt x="1093687" y="35204"/>
                      <a:pt x="1140223" y="313022"/>
                      <a:pt x="1132592" y="415169"/>
                    </a:cubicBezTo>
                    <a:cubicBezTo>
                      <a:pt x="1136653" y="434125"/>
                      <a:pt x="845225" y="937114"/>
                      <a:pt x="823562" y="958101"/>
                    </a:cubicBezTo>
                    <a:cubicBezTo>
                      <a:pt x="753234" y="1106160"/>
                      <a:pt x="682907" y="1220907"/>
                      <a:pt x="523743" y="1302339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587C2E1-B5DA-43B1-88A9-288D8A40FC3F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21073-2751-4719-BCE8-AC235F52550B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9DBC0F3-70EB-4B05-91B2-B89DCDBAFECA}"/>
                </a:ext>
              </a:extLst>
            </p:cNvPr>
            <p:cNvGrpSpPr/>
            <p:nvPr/>
          </p:nvGrpSpPr>
          <p:grpSpPr>
            <a:xfrm>
              <a:off x="7666953" y="2079628"/>
              <a:ext cx="4378442" cy="2552271"/>
              <a:chOff x="7648703" y="3597532"/>
              <a:chExt cx="4378442" cy="2552271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4F14028-2627-49DF-8985-C95A12EFB3F7}"/>
                  </a:ext>
                </a:extLst>
              </p:cNvPr>
              <p:cNvSpPr/>
              <p:nvPr/>
            </p:nvSpPr>
            <p:spPr>
              <a:xfrm>
                <a:off x="7690873" y="3597532"/>
                <a:ext cx="4335402" cy="2538590"/>
              </a:xfrm>
              <a:custGeom>
                <a:avLst/>
                <a:gdLst>
                  <a:gd name="connsiteX0" fmla="*/ 6344994 w 6528460"/>
                  <a:gd name="connsiteY0" fmla="*/ 2262547 h 3818030"/>
                  <a:gd name="connsiteX1" fmla="*/ 6144602 w 6528460"/>
                  <a:gd name="connsiteY1" fmla="*/ 1972792 h 3818030"/>
                  <a:gd name="connsiteX2" fmla="*/ 5445939 w 6528460"/>
                  <a:gd name="connsiteY2" fmla="*/ 890270 h 3818030"/>
                  <a:gd name="connsiteX3" fmla="*/ 5229977 w 6528460"/>
                  <a:gd name="connsiteY3" fmla="*/ 680401 h 3818030"/>
                  <a:gd name="connsiteX4" fmla="*/ 3865824 w 6528460"/>
                  <a:gd name="connsiteY4" fmla="*/ 107660 h 3818030"/>
                  <a:gd name="connsiteX5" fmla="*/ 3766982 w 6528460"/>
                  <a:gd name="connsiteY5" fmla="*/ 35898 h 3818030"/>
                  <a:gd name="connsiteX6" fmla="*/ 3748702 w 6528460"/>
                  <a:gd name="connsiteY6" fmla="*/ 16 h 3818030"/>
                  <a:gd name="connsiteX7" fmla="*/ 3731777 w 6528460"/>
                  <a:gd name="connsiteY7" fmla="*/ 16 h 3818030"/>
                  <a:gd name="connsiteX8" fmla="*/ 3712145 w 6528460"/>
                  <a:gd name="connsiteY8" fmla="*/ 32513 h 3818030"/>
                  <a:gd name="connsiteX9" fmla="*/ 3653923 w 6528460"/>
                  <a:gd name="connsiteY9" fmla="*/ 195669 h 3818030"/>
                  <a:gd name="connsiteX10" fmla="*/ 3180023 w 6528460"/>
                  <a:gd name="connsiteY10" fmla="*/ 645874 h 3818030"/>
                  <a:gd name="connsiteX11" fmla="*/ 3076443 w 6528460"/>
                  <a:gd name="connsiteY11" fmla="*/ 645874 h 3818030"/>
                  <a:gd name="connsiteX12" fmla="*/ 2645871 w 6528460"/>
                  <a:gd name="connsiteY12" fmla="*/ 100212 h 3818030"/>
                  <a:gd name="connsiteX13" fmla="*/ 2621499 w 6528460"/>
                  <a:gd name="connsiteY13" fmla="*/ 72455 h 3818030"/>
                  <a:gd name="connsiteX14" fmla="*/ 2594420 w 6528460"/>
                  <a:gd name="connsiteY14" fmla="*/ 137447 h 3818030"/>
                  <a:gd name="connsiteX15" fmla="*/ 2517919 w 6528460"/>
                  <a:gd name="connsiteY15" fmla="*/ 216656 h 3818030"/>
                  <a:gd name="connsiteX16" fmla="*/ 2366271 w 6528460"/>
                  <a:gd name="connsiteY16" fmla="*/ 254568 h 3818030"/>
                  <a:gd name="connsiteX17" fmla="*/ 2113750 w 6528460"/>
                  <a:gd name="connsiteY17" fmla="*/ 353410 h 3818030"/>
                  <a:gd name="connsiteX18" fmla="*/ 1872738 w 6528460"/>
                  <a:gd name="connsiteY18" fmla="*/ 467823 h 3818030"/>
                  <a:gd name="connsiteX19" fmla="*/ 1704843 w 6528460"/>
                  <a:gd name="connsiteY19" fmla="*/ 524691 h 3818030"/>
                  <a:gd name="connsiteX20" fmla="*/ 1379883 w 6528460"/>
                  <a:gd name="connsiteY20" fmla="*/ 749455 h 3818030"/>
                  <a:gd name="connsiteX21" fmla="*/ 1064402 w 6528460"/>
                  <a:gd name="connsiteY21" fmla="*/ 1079153 h 3818030"/>
                  <a:gd name="connsiteX22" fmla="*/ 826098 w 6528460"/>
                  <a:gd name="connsiteY22" fmla="*/ 1349953 h 3818030"/>
                  <a:gd name="connsiteX23" fmla="*/ 475413 w 6528460"/>
                  <a:gd name="connsiteY23" fmla="*/ 2016120 h 3818030"/>
                  <a:gd name="connsiteX24" fmla="*/ 254034 w 6528460"/>
                  <a:gd name="connsiteY24" fmla="*/ 2419611 h 3818030"/>
                  <a:gd name="connsiteX25" fmla="*/ 87492 w 6528460"/>
                  <a:gd name="connsiteY25" fmla="*/ 3492655 h 3818030"/>
                  <a:gd name="connsiteX26" fmla="*/ 2057559 w 6528460"/>
                  <a:gd name="connsiteY26" fmla="*/ 3477084 h 3818030"/>
                  <a:gd name="connsiteX27" fmla="*/ 3437283 w 6528460"/>
                  <a:gd name="connsiteY27" fmla="*/ 3564416 h 3818030"/>
                  <a:gd name="connsiteX28" fmla="*/ 4198230 w 6528460"/>
                  <a:gd name="connsiteY28" fmla="*/ 3807459 h 3818030"/>
                  <a:gd name="connsiteX29" fmla="*/ 4395914 w 6528460"/>
                  <a:gd name="connsiteY29" fmla="*/ 3798658 h 3818030"/>
                  <a:gd name="connsiteX30" fmla="*/ 5188003 w 6528460"/>
                  <a:gd name="connsiteY30" fmla="*/ 3708617 h 3818030"/>
                  <a:gd name="connsiteX31" fmla="*/ 5982799 w 6528460"/>
                  <a:gd name="connsiteY31" fmla="*/ 3600297 h 3818030"/>
                  <a:gd name="connsiteX32" fmla="*/ 6208240 w 6528460"/>
                  <a:gd name="connsiteY32" fmla="*/ 3570510 h 3818030"/>
                  <a:gd name="connsiteX33" fmla="*/ 6409986 w 6528460"/>
                  <a:gd name="connsiteY33" fmla="*/ 3411415 h 3818030"/>
                  <a:gd name="connsiteX34" fmla="*/ 6495288 w 6528460"/>
                  <a:gd name="connsiteY34" fmla="*/ 3106088 h 3818030"/>
                  <a:gd name="connsiteX35" fmla="*/ 6528461 w 6528460"/>
                  <a:gd name="connsiteY35" fmla="*/ 2878617 h 3818030"/>
                  <a:gd name="connsiteX36" fmla="*/ 6344994 w 6528460"/>
                  <a:gd name="connsiteY36" fmla="*/ 2262547 h 3818030"/>
                  <a:gd name="connsiteX37" fmla="*/ 6344994 w 6528460"/>
                  <a:gd name="connsiteY37" fmla="*/ 2262547 h 3818030"/>
                  <a:gd name="connsiteX0" fmla="*/ 6344994 w 6528462"/>
                  <a:gd name="connsiteY0" fmla="*/ 2262547 h 3798693"/>
                  <a:gd name="connsiteX1" fmla="*/ 6144602 w 6528462"/>
                  <a:gd name="connsiteY1" fmla="*/ 1972792 h 3798693"/>
                  <a:gd name="connsiteX2" fmla="*/ 5445939 w 6528462"/>
                  <a:gd name="connsiteY2" fmla="*/ 890270 h 3798693"/>
                  <a:gd name="connsiteX3" fmla="*/ 5229977 w 6528462"/>
                  <a:gd name="connsiteY3" fmla="*/ 680401 h 3798693"/>
                  <a:gd name="connsiteX4" fmla="*/ 3865824 w 6528462"/>
                  <a:gd name="connsiteY4" fmla="*/ 107660 h 3798693"/>
                  <a:gd name="connsiteX5" fmla="*/ 3766982 w 6528462"/>
                  <a:gd name="connsiteY5" fmla="*/ 35898 h 3798693"/>
                  <a:gd name="connsiteX6" fmla="*/ 3748702 w 6528462"/>
                  <a:gd name="connsiteY6" fmla="*/ 16 h 3798693"/>
                  <a:gd name="connsiteX7" fmla="*/ 3731777 w 6528462"/>
                  <a:gd name="connsiteY7" fmla="*/ 16 h 3798693"/>
                  <a:gd name="connsiteX8" fmla="*/ 3712145 w 6528462"/>
                  <a:gd name="connsiteY8" fmla="*/ 32513 h 3798693"/>
                  <a:gd name="connsiteX9" fmla="*/ 3653923 w 6528462"/>
                  <a:gd name="connsiteY9" fmla="*/ 195669 h 3798693"/>
                  <a:gd name="connsiteX10" fmla="*/ 3180023 w 6528462"/>
                  <a:gd name="connsiteY10" fmla="*/ 645874 h 3798693"/>
                  <a:gd name="connsiteX11" fmla="*/ 3076443 w 6528462"/>
                  <a:gd name="connsiteY11" fmla="*/ 645874 h 3798693"/>
                  <a:gd name="connsiteX12" fmla="*/ 2645871 w 6528462"/>
                  <a:gd name="connsiteY12" fmla="*/ 100212 h 3798693"/>
                  <a:gd name="connsiteX13" fmla="*/ 2621499 w 6528462"/>
                  <a:gd name="connsiteY13" fmla="*/ 72455 h 3798693"/>
                  <a:gd name="connsiteX14" fmla="*/ 2594420 w 6528462"/>
                  <a:gd name="connsiteY14" fmla="*/ 137447 h 3798693"/>
                  <a:gd name="connsiteX15" fmla="*/ 2517919 w 6528462"/>
                  <a:gd name="connsiteY15" fmla="*/ 216656 h 3798693"/>
                  <a:gd name="connsiteX16" fmla="*/ 2366271 w 6528462"/>
                  <a:gd name="connsiteY16" fmla="*/ 254568 h 3798693"/>
                  <a:gd name="connsiteX17" fmla="*/ 2113750 w 6528462"/>
                  <a:gd name="connsiteY17" fmla="*/ 353410 h 3798693"/>
                  <a:gd name="connsiteX18" fmla="*/ 1872738 w 6528462"/>
                  <a:gd name="connsiteY18" fmla="*/ 467823 h 3798693"/>
                  <a:gd name="connsiteX19" fmla="*/ 1704843 w 6528462"/>
                  <a:gd name="connsiteY19" fmla="*/ 524691 h 3798693"/>
                  <a:gd name="connsiteX20" fmla="*/ 1379883 w 6528462"/>
                  <a:gd name="connsiteY20" fmla="*/ 749455 h 3798693"/>
                  <a:gd name="connsiteX21" fmla="*/ 1064402 w 6528462"/>
                  <a:gd name="connsiteY21" fmla="*/ 1079153 h 3798693"/>
                  <a:gd name="connsiteX22" fmla="*/ 826098 w 6528462"/>
                  <a:gd name="connsiteY22" fmla="*/ 1349953 h 3798693"/>
                  <a:gd name="connsiteX23" fmla="*/ 475413 w 6528462"/>
                  <a:gd name="connsiteY23" fmla="*/ 2016120 h 3798693"/>
                  <a:gd name="connsiteX24" fmla="*/ 254034 w 6528462"/>
                  <a:gd name="connsiteY24" fmla="*/ 2419611 h 3798693"/>
                  <a:gd name="connsiteX25" fmla="*/ 87492 w 6528462"/>
                  <a:gd name="connsiteY25" fmla="*/ 3492655 h 3798693"/>
                  <a:gd name="connsiteX26" fmla="*/ 2057559 w 6528462"/>
                  <a:gd name="connsiteY26" fmla="*/ 3477084 h 3798693"/>
                  <a:gd name="connsiteX27" fmla="*/ 3437283 w 6528462"/>
                  <a:gd name="connsiteY27" fmla="*/ 3564416 h 3798693"/>
                  <a:gd name="connsiteX28" fmla="*/ 4299808 w 6528462"/>
                  <a:gd name="connsiteY28" fmla="*/ 3626876 h 3798693"/>
                  <a:gd name="connsiteX29" fmla="*/ 4395914 w 6528462"/>
                  <a:gd name="connsiteY29" fmla="*/ 3798658 h 3798693"/>
                  <a:gd name="connsiteX30" fmla="*/ 5188003 w 6528462"/>
                  <a:gd name="connsiteY30" fmla="*/ 3708617 h 3798693"/>
                  <a:gd name="connsiteX31" fmla="*/ 5982799 w 6528462"/>
                  <a:gd name="connsiteY31" fmla="*/ 3600297 h 3798693"/>
                  <a:gd name="connsiteX32" fmla="*/ 6208240 w 6528462"/>
                  <a:gd name="connsiteY32" fmla="*/ 3570510 h 3798693"/>
                  <a:gd name="connsiteX33" fmla="*/ 6409986 w 6528462"/>
                  <a:gd name="connsiteY33" fmla="*/ 3411415 h 3798693"/>
                  <a:gd name="connsiteX34" fmla="*/ 6495288 w 6528462"/>
                  <a:gd name="connsiteY34" fmla="*/ 3106088 h 3798693"/>
                  <a:gd name="connsiteX35" fmla="*/ 6528461 w 6528462"/>
                  <a:gd name="connsiteY35" fmla="*/ 2878617 h 3798693"/>
                  <a:gd name="connsiteX36" fmla="*/ 6344994 w 6528462"/>
                  <a:gd name="connsiteY36" fmla="*/ 2262547 h 3798693"/>
                  <a:gd name="connsiteX37" fmla="*/ 6344994 w 6528462"/>
                  <a:gd name="connsiteY37" fmla="*/ 2262547 h 3798693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57559 w 6528460"/>
                  <a:gd name="connsiteY26" fmla="*/ 3477084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057559 w 6528462"/>
                  <a:gd name="connsiteY26" fmla="*/ 3477084 h 3798658"/>
                  <a:gd name="connsiteX27" fmla="*/ 3437283 w 6528462"/>
                  <a:gd name="connsiteY27" fmla="*/ 3564416 h 3798658"/>
                  <a:gd name="connsiteX28" fmla="*/ 4395914 w 6528462"/>
                  <a:gd name="connsiteY28" fmla="*/ 3798658 h 3798658"/>
                  <a:gd name="connsiteX29" fmla="*/ 5188003 w 6528462"/>
                  <a:gd name="connsiteY29" fmla="*/ 3708617 h 3798658"/>
                  <a:gd name="connsiteX30" fmla="*/ 5982799 w 6528462"/>
                  <a:gd name="connsiteY30" fmla="*/ 3600297 h 3798658"/>
                  <a:gd name="connsiteX31" fmla="*/ 6208240 w 6528462"/>
                  <a:gd name="connsiteY31" fmla="*/ 3570510 h 3798658"/>
                  <a:gd name="connsiteX32" fmla="*/ 6409986 w 6528462"/>
                  <a:gd name="connsiteY32" fmla="*/ 3411415 h 3798658"/>
                  <a:gd name="connsiteX33" fmla="*/ 6495288 w 6528462"/>
                  <a:gd name="connsiteY33" fmla="*/ 3106088 h 3798658"/>
                  <a:gd name="connsiteX34" fmla="*/ 6528461 w 6528462"/>
                  <a:gd name="connsiteY34" fmla="*/ 2878617 h 3798658"/>
                  <a:gd name="connsiteX35" fmla="*/ 6344994 w 6528462"/>
                  <a:gd name="connsiteY35" fmla="*/ 2262547 h 3798658"/>
                  <a:gd name="connsiteX36" fmla="*/ 6344994 w 6528462"/>
                  <a:gd name="connsiteY36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61322 w 6528460"/>
                  <a:gd name="connsiteY26" fmla="*/ 3270167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262344 w 6528462"/>
                  <a:gd name="connsiteY26" fmla="*/ 3500256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596444 w 6528462"/>
                  <a:gd name="connsiteY26" fmla="*/ 3534115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719445 w 6528460"/>
                  <a:gd name="connsiteY28" fmla="*/ 3530555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617867 w 6528462"/>
                  <a:gd name="connsiteY28" fmla="*/ 3669754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830797"/>
                  <a:gd name="connsiteX1" fmla="*/ 6144602 w 6528460"/>
                  <a:gd name="connsiteY1" fmla="*/ 1972792 h 3830797"/>
                  <a:gd name="connsiteX2" fmla="*/ 5445939 w 6528460"/>
                  <a:gd name="connsiteY2" fmla="*/ 890270 h 3830797"/>
                  <a:gd name="connsiteX3" fmla="*/ 5229977 w 6528460"/>
                  <a:gd name="connsiteY3" fmla="*/ 680401 h 3830797"/>
                  <a:gd name="connsiteX4" fmla="*/ 3865824 w 6528460"/>
                  <a:gd name="connsiteY4" fmla="*/ 107660 h 3830797"/>
                  <a:gd name="connsiteX5" fmla="*/ 3766982 w 6528460"/>
                  <a:gd name="connsiteY5" fmla="*/ 35898 h 3830797"/>
                  <a:gd name="connsiteX6" fmla="*/ 3748702 w 6528460"/>
                  <a:gd name="connsiteY6" fmla="*/ 16 h 3830797"/>
                  <a:gd name="connsiteX7" fmla="*/ 3731777 w 6528460"/>
                  <a:gd name="connsiteY7" fmla="*/ 16 h 3830797"/>
                  <a:gd name="connsiteX8" fmla="*/ 3712145 w 6528460"/>
                  <a:gd name="connsiteY8" fmla="*/ 32513 h 3830797"/>
                  <a:gd name="connsiteX9" fmla="*/ 3653923 w 6528460"/>
                  <a:gd name="connsiteY9" fmla="*/ 195669 h 3830797"/>
                  <a:gd name="connsiteX10" fmla="*/ 3180023 w 6528460"/>
                  <a:gd name="connsiteY10" fmla="*/ 645874 h 3830797"/>
                  <a:gd name="connsiteX11" fmla="*/ 3076443 w 6528460"/>
                  <a:gd name="connsiteY11" fmla="*/ 645874 h 3830797"/>
                  <a:gd name="connsiteX12" fmla="*/ 2645871 w 6528460"/>
                  <a:gd name="connsiteY12" fmla="*/ 100212 h 3830797"/>
                  <a:gd name="connsiteX13" fmla="*/ 2621499 w 6528460"/>
                  <a:gd name="connsiteY13" fmla="*/ 72455 h 3830797"/>
                  <a:gd name="connsiteX14" fmla="*/ 2594420 w 6528460"/>
                  <a:gd name="connsiteY14" fmla="*/ 137447 h 3830797"/>
                  <a:gd name="connsiteX15" fmla="*/ 2517919 w 6528460"/>
                  <a:gd name="connsiteY15" fmla="*/ 216656 h 3830797"/>
                  <a:gd name="connsiteX16" fmla="*/ 2366271 w 6528460"/>
                  <a:gd name="connsiteY16" fmla="*/ 254568 h 3830797"/>
                  <a:gd name="connsiteX17" fmla="*/ 2113750 w 6528460"/>
                  <a:gd name="connsiteY17" fmla="*/ 353410 h 3830797"/>
                  <a:gd name="connsiteX18" fmla="*/ 1872738 w 6528460"/>
                  <a:gd name="connsiteY18" fmla="*/ 467823 h 3830797"/>
                  <a:gd name="connsiteX19" fmla="*/ 1704843 w 6528460"/>
                  <a:gd name="connsiteY19" fmla="*/ 524691 h 3830797"/>
                  <a:gd name="connsiteX20" fmla="*/ 1379883 w 6528460"/>
                  <a:gd name="connsiteY20" fmla="*/ 749455 h 3830797"/>
                  <a:gd name="connsiteX21" fmla="*/ 1064402 w 6528460"/>
                  <a:gd name="connsiteY21" fmla="*/ 1079153 h 3830797"/>
                  <a:gd name="connsiteX22" fmla="*/ 826098 w 6528460"/>
                  <a:gd name="connsiteY22" fmla="*/ 1349953 h 3830797"/>
                  <a:gd name="connsiteX23" fmla="*/ 475413 w 6528460"/>
                  <a:gd name="connsiteY23" fmla="*/ 2016120 h 3830797"/>
                  <a:gd name="connsiteX24" fmla="*/ 254034 w 6528460"/>
                  <a:gd name="connsiteY24" fmla="*/ 2419611 h 3830797"/>
                  <a:gd name="connsiteX25" fmla="*/ 87492 w 6528460"/>
                  <a:gd name="connsiteY25" fmla="*/ 3492655 h 3830797"/>
                  <a:gd name="connsiteX26" fmla="*/ 1600207 w 6528460"/>
                  <a:gd name="connsiteY26" fmla="*/ 3541638 h 3830797"/>
                  <a:gd name="connsiteX27" fmla="*/ 2399917 w 6528460"/>
                  <a:gd name="connsiteY27" fmla="*/ 3503420 h 3830797"/>
                  <a:gd name="connsiteX28" fmla="*/ 3617867 w 6528460"/>
                  <a:gd name="connsiteY28" fmla="*/ 3669754 h 3830797"/>
                  <a:gd name="connsiteX29" fmla="*/ 4395914 w 6528460"/>
                  <a:gd name="connsiteY29" fmla="*/ 3798658 h 3830797"/>
                  <a:gd name="connsiteX30" fmla="*/ 5188003 w 6528460"/>
                  <a:gd name="connsiteY30" fmla="*/ 3708617 h 3830797"/>
                  <a:gd name="connsiteX31" fmla="*/ 5982799 w 6528460"/>
                  <a:gd name="connsiteY31" fmla="*/ 3600297 h 3830797"/>
                  <a:gd name="connsiteX32" fmla="*/ 6208240 w 6528460"/>
                  <a:gd name="connsiteY32" fmla="*/ 3570510 h 3830797"/>
                  <a:gd name="connsiteX33" fmla="*/ 6409986 w 6528460"/>
                  <a:gd name="connsiteY33" fmla="*/ 3411415 h 3830797"/>
                  <a:gd name="connsiteX34" fmla="*/ 6495288 w 6528460"/>
                  <a:gd name="connsiteY34" fmla="*/ 3106088 h 3830797"/>
                  <a:gd name="connsiteX35" fmla="*/ 6528461 w 6528460"/>
                  <a:gd name="connsiteY35" fmla="*/ 2878617 h 3830797"/>
                  <a:gd name="connsiteX36" fmla="*/ 6344994 w 6528460"/>
                  <a:gd name="connsiteY36" fmla="*/ 2262547 h 3830797"/>
                  <a:gd name="connsiteX37" fmla="*/ 6344994 w 6528460"/>
                  <a:gd name="connsiteY37" fmla="*/ 2262547 h 3830797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808279"/>
                  <a:gd name="connsiteX1" fmla="*/ 6144602 w 6528460"/>
                  <a:gd name="connsiteY1" fmla="*/ 1972792 h 3808279"/>
                  <a:gd name="connsiteX2" fmla="*/ 5445939 w 6528460"/>
                  <a:gd name="connsiteY2" fmla="*/ 890270 h 3808279"/>
                  <a:gd name="connsiteX3" fmla="*/ 5229977 w 6528460"/>
                  <a:gd name="connsiteY3" fmla="*/ 680401 h 3808279"/>
                  <a:gd name="connsiteX4" fmla="*/ 3865824 w 6528460"/>
                  <a:gd name="connsiteY4" fmla="*/ 107660 h 3808279"/>
                  <a:gd name="connsiteX5" fmla="*/ 3766982 w 6528460"/>
                  <a:gd name="connsiteY5" fmla="*/ 35898 h 3808279"/>
                  <a:gd name="connsiteX6" fmla="*/ 3748702 w 6528460"/>
                  <a:gd name="connsiteY6" fmla="*/ 16 h 3808279"/>
                  <a:gd name="connsiteX7" fmla="*/ 3731777 w 6528460"/>
                  <a:gd name="connsiteY7" fmla="*/ 16 h 3808279"/>
                  <a:gd name="connsiteX8" fmla="*/ 3712145 w 6528460"/>
                  <a:gd name="connsiteY8" fmla="*/ 32513 h 3808279"/>
                  <a:gd name="connsiteX9" fmla="*/ 3653923 w 6528460"/>
                  <a:gd name="connsiteY9" fmla="*/ 195669 h 3808279"/>
                  <a:gd name="connsiteX10" fmla="*/ 3180023 w 6528460"/>
                  <a:gd name="connsiteY10" fmla="*/ 645874 h 3808279"/>
                  <a:gd name="connsiteX11" fmla="*/ 3076443 w 6528460"/>
                  <a:gd name="connsiteY11" fmla="*/ 645874 h 3808279"/>
                  <a:gd name="connsiteX12" fmla="*/ 2645871 w 6528460"/>
                  <a:gd name="connsiteY12" fmla="*/ 100212 h 3808279"/>
                  <a:gd name="connsiteX13" fmla="*/ 2621499 w 6528460"/>
                  <a:gd name="connsiteY13" fmla="*/ 72455 h 3808279"/>
                  <a:gd name="connsiteX14" fmla="*/ 2594420 w 6528460"/>
                  <a:gd name="connsiteY14" fmla="*/ 137447 h 3808279"/>
                  <a:gd name="connsiteX15" fmla="*/ 2517919 w 6528460"/>
                  <a:gd name="connsiteY15" fmla="*/ 216656 h 3808279"/>
                  <a:gd name="connsiteX16" fmla="*/ 2366271 w 6528460"/>
                  <a:gd name="connsiteY16" fmla="*/ 254568 h 3808279"/>
                  <a:gd name="connsiteX17" fmla="*/ 2113750 w 6528460"/>
                  <a:gd name="connsiteY17" fmla="*/ 353410 h 3808279"/>
                  <a:gd name="connsiteX18" fmla="*/ 1872738 w 6528460"/>
                  <a:gd name="connsiteY18" fmla="*/ 467823 h 3808279"/>
                  <a:gd name="connsiteX19" fmla="*/ 1704843 w 6528460"/>
                  <a:gd name="connsiteY19" fmla="*/ 524691 h 3808279"/>
                  <a:gd name="connsiteX20" fmla="*/ 1379883 w 6528460"/>
                  <a:gd name="connsiteY20" fmla="*/ 749455 h 3808279"/>
                  <a:gd name="connsiteX21" fmla="*/ 1064402 w 6528460"/>
                  <a:gd name="connsiteY21" fmla="*/ 1079153 h 3808279"/>
                  <a:gd name="connsiteX22" fmla="*/ 826098 w 6528460"/>
                  <a:gd name="connsiteY22" fmla="*/ 1349953 h 3808279"/>
                  <a:gd name="connsiteX23" fmla="*/ 475413 w 6528460"/>
                  <a:gd name="connsiteY23" fmla="*/ 2016120 h 3808279"/>
                  <a:gd name="connsiteX24" fmla="*/ 254034 w 6528460"/>
                  <a:gd name="connsiteY24" fmla="*/ 2419611 h 3808279"/>
                  <a:gd name="connsiteX25" fmla="*/ 87492 w 6528460"/>
                  <a:gd name="connsiteY25" fmla="*/ 3492655 h 3808279"/>
                  <a:gd name="connsiteX26" fmla="*/ 1600207 w 6528460"/>
                  <a:gd name="connsiteY26" fmla="*/ 3541638 h 3808279"/>
                  <a:gd name="connsiteX27" fmla="*/ 2399917 w 6528460"/>
                  <a:gd name="connsiteY27" fmla="*/ 3503420 h 3808279"/>
                  <a:gd name="connsiteX28" fmla="*/ 3772116 w 6528460"/>
                  <a:gd name="connsiteY28" fmla="*/ 3624607 h 3808279"/>
                  <a:gd name="connsiteX29" fmla="*/ 4395914 w 6528460"/>
                  <a:gd name="connsiteY29" fmla="*/ 3798658 h 3808279"/>
                  <a:gd name="connsiteX30" fmla="*/ 5188003 w 6528460"/>
                  <a:gd name="connsiteY30" fmla="*/ 3708617 h 3808279"/>
                  <a:gd name="connsiteX31" fmla="*/ 5982799 w 6528460"/>
                  <a:gd name="connsiteY31" fmla="*/ 3600297 h 3808279"/>
                  <a:gd name="connsiteX32" fmla="*/ 6208240 w 6528460"/>
                  <a:gd name="connsiteY32" fmla="*/ 3570510 h 3808279"/>
                  <a:gd name="connsiteX33" fmla="*/ 6409986 w 6528460"/>
                  <a:gd name="connsiteY33" fmla="*/ 3411415 h 3808279"/>
                  <a:gd name="connsiteX34" fmla="*/ 6495288 w 6528460"/>
                  <a:gd name="connsiteY34" fmla="*/ 3106088 h 3808279"/>
                  <a:gd name="connsiteX35" fmla="*/ 6528461 w 6528460"/>
                  <a:gd name="connsiteY35" fmla="*/ 2878617 h 3808279"/>
                  <a:gd name="connsiteX36" fmla="*/ 6344994 w 6528460"/>
                  <a:gd name="connsiteY36" fmla="*/ 2262547 h 3808279"/>
                  <a:gd name="connsiteX37" fmla="*/ 6344994 w 6528460"/>
                  <a:gd name="connsiteY37" fmla="*/ 2262547 h 3808279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772116 w 6528462"/>
                  <a:gd name="connsiteY28" fmla="*/ 3624607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2784026 w 6528460"/>
                  <a:gd name="connsiteY11" fmla="*/ 557039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2784026 w 6528462"/>
                  <a:gd name="connsiteY11" fmla="*/ 557039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91128 w 6528460"/>
                  <a:gd name="connsiteY10" fmla="*/ 1075245 h 3798658"/>
                  <a:gd name="connsiteX11" fmla="*/ 2784026 w 6528460"/>
                  <a:gd name="connsiteY11" fmla="*/ 557039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724251 w 6528462"/>
                  <a:gd name="connsiteY9" fmla="*/ 325221 h 3798658"/>
                  <a:gd name="connsiteX10" fmla="*/ 3191128 w 6528462"/>
                  <a:gd name="connsiteY10" fmla="*/ 1075245 h 3798658"/>
                  <a:gd name="connsiteX11" fmla="*/ 2784026 w 6528462"/>
                  <a:gd name="connsiteY11" fmla="*/ 557039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86619 h 3822730"/>
                  <a:gd name="connsiteX1" fmla="*/ 6144602 w 6528460"/>
                  <a:gd name="connsiteY1" fmla="*/ 1996864 h 3822730"/>
                  <a:gd name="connsiteX2" fmla="*/ 5445939 w 6528460"/>
                  <a:gd name="connsiteY2" fmla="*/ 914342 h 3822730"/>
                  <a:gd name="connsiteX3" fmla="*/ 5229977 w 6528460"/>
                  <a:gd name="connsiteY3" fmla="*/ 704473 h 3822730"/>
                  <a:gd name="connsiteX4" fmla="*/ 3865824 w 6528460"/>
                  <a:gd name="connsiteY4" fmla="*/ 131732 h 3822730"/>
                  <a:gd name="connsiteX5" fmla="*/ 3766982 w 6528460"/>
                  <a:gd name="connsiteY5" fmla="*/ 59970 h 3822730"/>
                  <a:gd name="connsiteX6" fmla="*/ 3748702 w 6528460"/>
                  <a:gd name="connsiteY6" fmla="*/ 24088 h 3822730"/>
                  <a:gd name="connsiteX7" fmla="*/ 3731777 w 6528460"/>
                  <a:gd name="connsiteY7" fmla="*/ 24088 h 3822730"/>
                  <a:gd name="connsiteX8" fmla="*/ 3724251 w 6528460"/>
                  <a:gd name="connsiteY8" fmla="*/ 349293 h 3822730"/>
                  <a:gd name="connsiteX9" fmla="*/ 3191128 w 6528460"/>
                  <a:gd name="connsiteY9" fmla="*/ 1099317 h 3822730"/>
                  <a:gd name="connsiteX10" fmla="*/ 2784026 w 6528460"/>
                  <a:gd name="connsiteY10" fmla="*/ 581111 h 3822730"/>
                  <a:gd name="connsiteX11" fmla="*/ 2645871 w 6528460"/>
                  <a:gd name="connsiteY11" fmla="*/ 124284 h 3822730"/>
                  <a:gd name="connsiteX12" fmla="*/ 2621499 w 6528460"/>
                  <a:gd name="connsiteY12" fmla="*/ 96527 h 3822730"/>
                  <a:gd name="connsiteX13" fmla="*/ 2594420 w 6528460"/>
                  <a:gd name="connsiteY13" fmla="*/ 161519 h 3822730"/>
                  <a:gd name="connsiteX14" fmla="*/ 2517919 w 6528460"/>
                  <a:gd name="connsiteY14" fmla="*/ 240728 h 3822730"/>
                  <a:gd name="connsiteX15" fmla="*/ 2366271 w 6528460"/>
                  <a:gd name="connsiteY15" fmla="*/ 278640 h 3822730"/>
                  <a:gd name="connsiteX16" fmla="*/ 2113750 w 6528460"/>
                  <a:gd name="connsiteY16" fmla="*/ 377482 h 3822730"/>
                  <a:gd name="connsiteX17" fmla="*/ 1872738 w 6528460"/>
                  <a:gd name="connsiteY17" fmla="*/ 491895 h 3822730"/>
                  <a:gd name="connsiteX18" fmla="*/ 1704843 w 6528460"/>
                  <a:gd name="connsiteY18" fmla="*/ 548763 h 3822730"/>
                  <a:gd name="connsiteX19" fmla="*/ 1379883 w 6528460"/>
                  <a:gd name="connsiteY19" fmla="*/ 773527 h 3822730"/>
                  <a:gd name="connsiteX20" fmla="*/ 1064402 w 6528460"/>
                  <a:gd name="connsiteY20" fmla="*/ 1103225 h 3822730"/>
                  <a:gd name="connsiteX21" fmla="*/ 826098 w 6528460"/>
                  <a:gd name="connsiteY21" fmla="*/ 1374025 h 3822730"/>
                  <a:gd name="connsiteX22" fmla="*/ 475413 w 6528460"/>
                  <a:gd name="connsiteY22" fmla="*/ 2040192 h 3822730"/>
                  <a:gd name="connsiteX23" fmla="*/ 254034 w 6528460"/>
                  <a:gd name="connsiteY23" fmla="*/ 2443683 h 3822730"/>
                  <a:gd name="connsiteX24" fmla="*/ 87492 w 6528460"/>
                  <a:gd name="connsiteY24" fmla="*/ 3516727 h 3822730"/>
                  <a:gd name="connsiteX25" fmla="*/ 1600207 w 6528460"/>
                  <a:gd name="connsiteY25" fmla="*/ 3565710 h 3822730"/>
                  <a:gd name="connsiteX26" fmla="*/ 2430015 w 6528460"/>
                  <a:gd name="connsiteY26" fmla="*/ 3519967 h 3822730"/>
                  <a:gd name="connsiteX27" fmla="*/ 3666776 w 6528460"/>
                  <a:gd name="connsiteY27" fmla="*/ 3524528 h 3822730"/>
                  <a:gd name="connsiteX28" fmla="*/ 4395914 w 6528460"/>
                  <a:gd name="connsiteY28" fmla="*/ 3822730 h 3822730"/>
                  <a:gd name="connsiteX29" fmla="*/ 5188003 w 6528460"/>
                  <a:gd name="connsiteY29" fmla="*/ 3732689 h 3822730"/>
                  <a:gd name="connsiteX30" fmla="*/ 5982799 w 6528460"/>
                  <a:gd name="connsiteY30" fmla="*/ 3624369 h 3822730"/>
                  <a:gd name="connsiteX31" fmla="*/ 6208240 w 6528460"/>
                  <a:gd name="connsiteY31" fmla="*/ 3594582 h 3822730"/>
                  <a:gd name="connsiteX32" fmla="*/ 6409986 w 6528460"/>
                  <a:gd name="connsiteY32" fmla="*/ 3435487 h 3822730"/>
                  <a:gd name="connsiteX33" fmla="*/ 6495288 w 6528460"/>
                  <a:gd name="connsiteY33" fmla="*/ 3130160 h 3822730"/>
                  <a:gd name="connsiteX34" fmla="*/ 6528461 w 6528460"/>
                  <a:gd name="connsiteY34" fmla="*/ 2902689 h 3822730"/>
                  <a:gd name="connsiteX35" fmla="*/ 6344994 w 6528460"/>
                  <a:gd name="connsiteY35" fmla="*/ 2286619 h 3822730"/>
                  <a:gd name="connsiteX36" fmla="*/ 6344994 w 6528460"/>
                  <a:gd name="connsiteY36" fmla="*/ 2286619 h 3822730"/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84026 w 6528462"/>
                  <a:gd name="connsiteY10" fmla="*/ 581113 h 3822732"/>
                  <a:gd name="connsiteX11" fmla="*/ 2621499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  <a:gd name="connsiteX0" fmla="*/ 6344994 w 6528460"/>
                  <a:gd name="connsiteY0" fmla="*/ 2286621 h 3822732"/>
                  <a:gd name="connsiteX1" fmla="*/ 6144602 w 6528460"/>
                  <a:gd name="connsiteY1" fmla="*/ 1996866 h 3822732"/>
                  <a:gd name="connsiteX2" fmla="*/ 5445939 w 6528460"/>
                  <a:gd name="connsiteY2" fmla="*/ 914344 h 3822732"/>
                  <a:gd name="connsiteX3" fmla="*/ 5229977 w 6528460"/>
                  <a:gd name="connsiteY3" fmla="*/ 704475 h 3822732"/>
                  <a:gd name="connsiteX4" fmla="*/ 3865824 w 6528460"/>
                  <a:gd name="connsiteY4" fmla="*/ 131734 h 3822732"/>
                  <a:gd name="connsiteX5" fmla="*/ 3766982 w 6528460"/>
                  <a:gd name="connsiteY5" fmla="*/ 59972 h 3822732"/>
                  <a:gd name="connsiteX6" fmla="*/ 3748702 w 6528460"/>
                  <a:gd name="connsiteY6" fmla="*/ 24090 h 3822732"/>
                  <a:gd name="connsiteX7" fmla="*/ 3731777 w 6528460"/>
                  <a:gd name="connsiteY7" fmla="*/ 24090 h 3822732"/>
                  <a:gd name="connsiteX8" fmla="*/ 3724251 w 6528460"/>
                  <a:gd name="connsiteY8" fmla="*/ 349295 h 3822732"/>
                  <a:gd name="connsiteX9" fmla="*/ 3191128 w 6528460"/>
                  <a:gd name="connsiteY9" fmla="*/ 1099319 h 3822732"/>
                  <a:gd name="connsiteX10" fmla="*/ 2717400 w 6528460"/>
                  <a:gd name="connsiteY10" fmla="*/ 581113 h 3822732"/>
                  <a:gd name="connsiteX11" fmla="*/ 2621499 w 6528460"/>
                  <a:gd name="connsiteY11" fmla="*/ 96529 h 3822732"/>
                  <a:gd name="connsiteX12" fmla="*/ 2594420 w 6528460"/>
                  <a:gd name="connsiteY12" fmla="*/ 161521 h 3822732"/>
                  <a:gd name="connsiteX13" fmla="*/ 2517919 w 6528460"/>
                  <a:gd name="connsiteY13" fmla="*/ 240730 h 3822732"/>
                  <a:gd name="connsiteX14" fmla="*/ 2366271 w 6528460"/>
                  <a:gd name="connsiteY14" fmla="*/ 278642 h 3822732"/>
                  <a:gd name="connsiteX15" fmla="*/ 2113750 w 6528460"/>
                  <a:gd name="connsiteY15" fmla="*/ 377484 h 3822732"/>
                  <a:gd name="connsiteX16" fmla="*/ 1872738 w 6528460"/>
                  <a:gd name="connsiteY16" fmla="*/ 491897 h 3822732"/>
                  <a:gd name="connsiteX17" fmla="*/ 1704843 w 6528460"/>
                  <a:gd name="connsiteY17" fmla="*/ 548765 h 3822732"/>
                  <a:gd name="connsiteX18" fmla="*/ 1379883 w 6528460"/>
                  <a:gd name="connsiteY18" fmla="*/ 773529 h 3822732"/>
                  <a:gd name="connsiteX19" fmla="*/ 1064402 w 6528460"/>
                  <a:gd name="connsiteY19" fmla="*/ 1103227 h 3822732"/>
                  <a:gd name="connsiteX20" fmla="*/ 826098 w 6528460"/>
                  <a:gd name="connsiteY20" fmla="*/ 1374027 h 3822732"/>
                  <a:gd name="connsiteX21" fmla="*/ 475413 w 6528460"/>
                  <a:gd name="connsiteY21" fmla="*/ 2040194 h 3822732"/>
                  <a:gd name="connsiteX22" fmla="*/ 254034 w 6528460"/>
                  <a:gd name="connsiteY22" fmla="*/ 2443685 h 3822732"/>
                  <a:gd name="connsiteX23" fmla="*/ 87492 w 6528460"/>
                  <a:gd name="connsiteY23" fmla="*/ 3516729 h 3822732"/>
                  <a:gd name="connsiteX24" fmla="*/ 1600207 w 6528460"/>
                  <a:gd name="connsiteY24" fmla="*/ 3565712 h 3822732"/>
                  <a:gd name="connsiteX25" fmla="*/ 2430015 w 6528460"/>
                  <a:gd name="connsiteY25" fmla="*/ 3519969 h 3822732"/>
                  <a:gd name="connsiteX26" fmla="*/ 3666776 w 6528460"/>
                  <a:gd name="connsiteY26" fmla="*/ 3524530 h 3822732"/>
                  <a:gd name="connsiteX27" fmla="*/ 4395914 w 6528460"/>
                  <a:gd name="connsiteY27" fmla="*/ 3822732 h 3822732"/>
                  <a:gd name="connsiteX28" fmla="*/ 5188003 w 6528460"/>
                  <a:gd name="connsiteY28" fmla="*/ 3732691 h 3822732"/>
                  <a:gd name="connsiteX29" fmla="*/ 5982799 w 6528460"/>
                  <a:gd name="connsiteY29" fmla="*/ 3624371 h 3822732"/>
                  <a:gd name="connsiteX30" fmla="*/ 6208240 w 6528460"/>
                  <a:gd name="connsiteY30" fmla="*/ 3594584 h 3822732"/>
                  <a:gd name="connsiteX31" fmla="*/ 6409986 w 6528460"/>
                  <a:gd name="connsiteY31" fmla="*/ 3435489 h 3822732"/>
                  <a:gd name="connsiteX32" fmla="*/ 6495288 w 6528460"/>
                  <a:gd name="connsiteY32" fmla="*/ 3130162 h 3822732"/>
                  <a:gd name="connsiteX33" fmla="*/ 6528461 w 6528460"/>
                  <a:gd name="connsiteY33" fmla="*/ 2902691 h 3822732"/>
                  <a:gd name="connsiteX34" fmla="*/ 6344994 w 6528460"/>
                  <a:gd name="connsiteY34" fmla="*/ 2286621 h 3822732"/>
                  <a:gd name="connsiteX35" fmla="*/ 6344994 w 6528460"/>
                  <a:gd name="connsiteY35" fmla="*/ 2286621 h 3822732"/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17400 w 6528462"/>
                  <a:gd name="connsiteY10" fmla="*/ 581113 h 3822732"/>
                  <a:gd name="connsiteX11" fmla="*/ 2610394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8462" h="3822732">
                    <a:moveTo>
                      <a:pt x="6344994" y="2286621"/>
                    </a:moveTo>
                    <a:cubicBezTo>
                      <a:pt x="6290834" y="2182363"/>
                      <a:pt x="6210272" y="2093677"/>
                      <a:pt x="6144602" y="1996866"/>
                    </a:cubicBezTo>
                    <a:cubicBezTo>
                      <a:pt x="6034252" y="1833709"/>
                      <a:pt x="5492653" y="998969"/>
                      <a:pt x="5445939" y="914344"/>
                    </a:cubicBezTo>
                    <a:cubicBezTo>
                      <a:pt x="5393810" y="821595"/>
                      <a:pt x="5317310" y="755249"/>
                      <a:pt x="5229977" y="704475"/>
                    </a:cubicBezTo>
                    <a:cubicBezTo>
                      <a:pt x="4934805" y="533194"/>
                      <a:pt x="3917952" y="187924"/>
                      <a:pt x="3865824" y="131734"/>
                    </a:cubicBezTo>
                    <a:cubicBezTo>
                      <a:pt x="3821142" y="124286"/>
                      <a:pt x="3776460" y="115485"/>
                      <a:pt x="3766982" y="59972"/>
                    </a:cubicBezTo>
                    <a:cubicBezTo>
                      <a:pt x="3761566" y="48462"/>
                      <a:pt x="3764274" y="30860"/>
                      <a:pt x="3748702" y="24090"/>
                    </a:cubicBezTo>
                    <a:cubicBezTo>
                      <a:pt x="3743060" y="24090"/>
                      <a:pt x="3735852" y="-30111"/>
                      <a:pt x="3731777" y="24090"/>
                    </a:cubicBezTo>
                    <a:cubicBezTo>
                      <a:pt x="3727702" y="78291"/>
                      <a:pt x="3814359" y="170090"/>
                      <a:pt x="3724251" y="349295"/>
                    </a:cubicBezTo>
                    <a:cubicBezTo>
                      <a:pt x="3634143" y="528500"/>
                      <a:pt x="3358936" y="1060683"/>
                      <a:pt x="3191128" y="1099319"/>
                    </a:cubicBezTo>
                    <a:cubicBezTo>
                      <a:pt x="3023320" y="1137955"/>
                      <a:pt x="2814189" y="748245"/>
                      <a:pt x="2717400" y="581113"/>
                    </a:cubicBezTo>
                    <a:cubicBezTo>
                      <a:pt x="2620611" y="413981"/>
                      <a:pt x="2641995" y="166461"/>
                      <a:pt x="2610394" y="96529"/>
                    </a:cubicBezTo>
                    <a:cubicBezTo>
                      <a:pt x="2589407" y="112777"/>
                      <a:pt x="2599835" y="137826"/>
                      <a:pt x="2594420" y="161521"/>
                    </a:cubicBezTo>
                    <a:cubicBezTo>
                      <a:pt x="2584265" y="202818"/>
                      <a:pt x="2561924" y="229898"/>
                      <a:pt x="2517919" y="240730"/>
                    </a:cubicBezTo>
                    <a:cubicBezTo>
                      <a:pt x="2466467" y="252239"/>
                      <a:pt x="2417046" y="267810"/>
                      <a:pt x="2366271" y="278642"/>
                    </a:cubicBezTo>
                    <a:cubicBezTo>
                      <a:pt x="2279615" y="306399"/>
                      <a:pt x="2190928" y="326032"/>
                      <a:pt x="2113750" y="377484"/>
                    </a:cubicBezTo>
                    <a:cubicBezTo>
                      <a:pt x="2039280" y="427582"/>
                      <a:pt x="1960071" y="468202"/>
                      <a:pt x="1872738" y="491897"/>
                    </a:cubicBezTo>
                    <a:cubicBezTo>
                      <a:pt x="1864615" y="495282"/>
                      <a:pt x="1733953" y="537933"/>
                      <a:pt x="1704843" y="548765"/>
                    </a:cubicBezTo>
                    <a:cubicBezTo>
                      <a:pt x="1578244" y="597509"/>
                      <a:pt x="1471955" y="674687"/>
                      <a:pt x="1379883" y="773529"/>
                    </a:cubicBezTo>
                    <a:cubicBezTo>
                      <a:pt x="1373790" y="779621"/>
                      <a:pt x="1170691" y="1005739"/>
                      <a:pt x="1064402" y="1103227"/>
                    </a:cubicBezTo>
                    <a:cubicBezTo>
                      <a:pt x="975715" y="1184467"/>
                      <a:pt x="880935" y="1262322"/>
                      <a:pt x="826098" y="1374027"/>
                    </a:cubicBezTo>
                    <a:cubicBezTo>
                      <a:pt x="725225" y="1604206"/>
                      <a:pt x="612843" y="1828970"/>
                      <a:pt x="475413" y="2040194"/>
                    </a:cubicBezTo>
                    <a:cubicBezTo>
                      <a:pt x="409067" y="2143098"/>
                      <a:pt x="315641" y="2337396"/>
                      <a:pt x="254034" y="2443685"/>
                    </a:cubicBezTo>
                    <a:cubicBezTo>
                      <a:pt x="122019" y="2812650"/>
                      <a:pt x="-135241" y="2612258"/>
                      <a:pt x="87492" y="3516729"/>
                    </a:cubicBezTo>
                    <a:cubicBezTo>
                      <a:pt x="722555" y="3575193"/>
                      <a:pt x="1271235" y="3602793"/>
                      <a:pt x="1600207" y="3565712"/>
                    </a:cubicBezTo>
                    <a:cubicBezTo>
                      <a:pt x="1797504" y="3479722"/>
                      <a:pt x="2098127" y="3508022"/>
                      <a:pt x="2430015" y="3519969"/>
                    </a:cubicBezTo>
                    <a:cubicBezTo>
                      <a:pt x="2783329" y="3513967"/>
                      <a:pt x="3335364" y="3500405"/>
                      <a:pt x="3666776" y="3524530"/>
                    </a:cubicBezTo>
                    <a:cubicBezTo>
                      <a:pt x="3828116" y="3657702"/>
                      <a:pt x="4104127" y="3798699"/>
                      <a:pt x="4395914" y="3822732"/>
                    </a:cubicBezTo>
                    <a:cubicBezTo>
                      <a:pt x="4629479" y="3750970"/>
                      <a:pt x="5077652" y="3746908"/>
                      <a:pt x="5188003" y="3732691"/>
                    </a:cubicBezTo>
                    <a:lnTo>
                      <a:pt x="5982799" y="3624371"/>
                    </a:lnTo>
                    <a:lnTo>
                      <a:pt x="6208240" y="3594584"/>
                    </a:lnTo>
                    <a:cubicBezTo>
                      <a:pt x="6305051" y="3580366"/>
                      <a:pt x="6366658" y="3518760"/>
                      <a:pt x="6409986" y="3435489"/>
                    </a:cubicBezTo>
                    <a:cubicBezTo>
                      <a:pt x="6412694" y="3403670"/>
                      <a:pt x="6491903" y="3141671"/>
                      <a:pt x="6495288" y="3130162"/>
                    </a:cubicBezTo>
                    <a:cubicBezTo>
                      <a:pt x="6517628" y="3055692"/>
                      <a:pt x="6526430" y="2979869"/>
                      <a:pt x="6528461" y="2902691"/>
                    </a:cubicBezTo>
                    <a:cubicBezTo>
                      <a:pt x="6528461" y="2828221"/>
                      <a:pt x="6403893" y="2399680"/>
                      <a:pt x="6344994" y="2286621"/>
                    </a:cubicBezTo>
                    <a:lnTo>
                      <a:pt x="6344994" y="2286621"/>
                    </a:lnTo>
                    <a:close/>
                  </a:path>
                </a:pathLst>
              </a:custGeom>
              <a:solidFill>
                <a:schemeClr val="accent1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B169AD5-26C5-4548-8D50-E42E640B773F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724AE6F-7394-4E9B-BA5F-29144BD75814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462111C-48E9-4B9A-BB85-7F45DDF07584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71A270C-4F19-42DD-853D-22E60B56A16F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178361F-2E82-4F01-A337-A981D7DF4B36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69EFBD7-1B5C-4E0F-84C9-C987A0F578B3}"/>
                </a:ext>
              </a:extLst>
            </p:cNvPr>
            <p:cNvGrpSpPr/>
            <p:nvPr/>
          </p:nvGrpSpPr>
          <p:grpSpPr>
            <a:xfrm>
              <a:off x="8329747" y="4142405"/>
              <a:ext cx="2189032" cy="490333"/>
              <a:chOff x="8311497" y="5660309"/>
              <a:chExt cx="2189032" cy="490333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74B3BC8-F49C-403D-85D0-25FB0D3551F8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68193D7-D57D-4B81-B129-583266BC6FDA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2921CE1-9F37-4F61-8099-F2DBF42ED380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3F9705B-C2D1-43DB-8736-8BBF306AEE8F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EFC6874-63CE-40ED-BCFB-6C65781BDAF4}"/>
                </a:ext>
              </a:extLst>
            </p:cNvPr>
            <p:cNvGrpSpPr/>
            <p:nvPr/>
          </p:nvGrpSpPr>
          <p:grpSpPr>
            <a:xfrm>
              <a:off x="9341452" y="2042036"/>
              <a:ext cx="967593" cy="1193179"/>
              <a:chOff x="9323202" y="3559940"/>
              <a:chExt cx="967593" cy="11931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0FA1794-793F-49A9-AA4E-B320F00CB083}"/>
                  </a:ext>
                </a:extLst>
              </p:cNvPr>
              <p:cNvSpPr/>
              <p:nvPr/>
            </p:nvSpPr>
            <p:spPr>
              <a:xfrm>
                <a:off x="9323202" y="3638251"/>
                <a:ext cx="447650" cy="704105"/>
              </a:xfrm>
              <a:custGeom>
                <a:avLst/>
                <a:gdLst>
                  <a:gd name="connsiteX0" fmla="*/ 72460 w 274455"/>
                  <a:gd name="connsiteY0" fmla="*/ 0 h 431688"/>
                  <a:gd name="connsiteX1" fmla="*/ 193387 w 274455"/>
                  <a:gd name="connsiteY1" fmla="*/ 286779 h 431688"/>
                  <a:gd name="connsiteX2" fmla="*/ 215005 w 274455"/>
                  <a:gd name="connsiteY2" fmla="*/ 321571 h 431688"/>
                  <a:gd name="connsiteX3" fmla="*/ 274455 w 274455"/>
                  <a:gd name="connsiteY3" fmla="*/ 431689 h 431688"/>
                  <a:gd name="connsiteX4" fmla="*/ 174809 w 274455"/>
                  <a:gd name="connsiteY4" fmla="*/ 340825 h 431688"/>
                  <a:gd name="connsiteX5" fmla="*/ 131910 w 274455"/>
                  <a:gd name="connsiteY5" fmla="*/ 302655 h 431688"/>
                  <a:gd name="connsiteX6" fmla="*/ 83269 w 274455"/>
                  <a:gd name="connsiteY6" fmla="*/ 326300 h 431688"/>
                  <a:gd name="connsiteX7" fmla="*/ 16726 w 274455"/>
                  <a:gd name="connsiteY7" fmla="*/ 425609 h 431688"/>
                  <a:gd name="connsiteX8" fmla="*/ 1863 w 274455"/>
                  <a:gd name="connsiteY8" fmla="*/ 266850 h 431688"/>
                  <a:gd name="connsiteX9" fmla="*/ 4228 w 274455"/>
                  <a:gd name="connsiteY9" fmla="*/ 101335 h 431688"/>
                  <a:gd name="connsiteX10" fmla="*/ 850 w 274455"/>
                  <a:gd name="connsiteY10" fmla="*/ 79042 h 431688"/>
                  <a:gd name="connsiteX11" fmla="*/ 72460 w 274455"/>
                  <a:gd name="connsiteY11" fmla="*/ 0 h 43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455" h="431688">
                    <a:moveTo>
                      <a:pt x="72460" y="0"/>
                    </a:moveTo>
                    <a:cubicBezTo>
                      <a:pt x="56922" y="119238"/>
                      <a:pt x="125155" y="203009"/>
                      <a:pt x="193387" y="286779"/>
                    </a:cubicBezTo>
                    <a:cubicBezTo>
                      <a:pt x="202170" y="297588"/>
                      <a:pt x="217708" y="307046"/>
                      <a:pt x="215005" y="321571"/>
                    </a:cubicBezTo>
                    <a:cubicBezTo>
                      <a:pt x="205547" y="374941"/>
                      <a:pt x="241353" y="402302"/>
                      <a:pt x="274455" y="431689"/>
                    </a:cubicBezTo>
                    <a:cubicBezTo>
                      <a:pt x="231219" y="412773"/>
                      <a:pt x="180214" y="402977"/>
                      <a:pt x="174809" y="340825"/>
                    </a:cubicBezTo>
                    <a:cubicBezTo>
                      <a:pt x="172782" y="317518"/>
                      <a:pt x="153866" y="306371"/>
                      <a:pt x="131910" y="302655"/>
                    </a:cubicBezTo>
                    <a:cubicBezTo>
                      <a:pt x="110292" y="298940"/>
                      <a:pt x="94078" y="306709"/>
                      <a:pt x="83269" y="326300"/>
                    </a:cubicBezTo>
                    <a:cubicBezTo>
                      <a:pt x="64016" y="360079"/>
                      <a:pt x="44086" y="393181"/>
                      <a:pt x="16726" y="425609"/>
                    </a:cubicBezTo>
                    <a:cubicBezTo>
                      <a:pt x="11659" y="372577"/>
                      <a:pt x="3552" y="319882"/>
                      <a:pt x="1863" y="266850"/>
                    </a:cubicBezTo>
                    <a:cubicBezTo>
                      <a:pt x="-164" y="211791"/>
                      <a:pt x="-1852" y="156394"/>
                      <a:pt x="4228" y="101335"/>
                    </a:cubicBezTo>
                    <a:cubicBezTo>
                      <a:pt x="4903" y="94242"/>
                      <a:pt x="2201" y="86473"/>
                      <a:pt x="850" y="79042"/>
                    </a:cubicBezTo>
                    <a:cubicBezTo>
                      <a:pt x="27535" y="54383"/>
                      <a:pt x="36655" y="15200"/>
                      <a:pt x="72460" y="0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C0BB356-3FC1-4356-8921-D719CFB97C1B}"/>
                  </a:ext>
                </a:extLst>
              </p:cNvPr>
              <p:cNvSpPr/>
              <p:nvPr/>
            </p:nvSpPr>
            <p:spPr>
              <a:xfrm rot="376497">
                <a:off x="9841143" y="3559940"/>
                <a:ext cx="449652" cy="800321"/>
              </a:xfrm>
              <a:custGeom>
                <a:avLst/>
                <a:gdLst>
                  <a:gd name="connsiteX0" fmla="*/ 0 w 228194"/>
                  <a:gd name="connsiteY0" fmla="*/ 404666 h 404666"/>
                  <a:gd name="connsiteX1" fmla="*/ 48303 w 228194"/>
                  <a:gd name="connsiteY1" fmla="*/ 301642 h 404666"/>
                  <a:gd name="connsiteX2" fmla="*/ 60464 w 228194"/>
                  <a:gd name="connsiteY2" fmla="*/ 272592 h 404666"/>
                  <a:gd name="connsiteX3" fmla="*/ 138492 w 228194"/>
                  <a:gd name="connsiteY3" fmla="*/ 0 h 404666"/>
                  <a:gd name="connsiteX4" fmla="*/ 202671 w 228194"/>
                  <a:gd name="connsiteY4" fmla="*/ 66544 h 404666"/>
                  <a:gd name="connsiteX5" fmla="*/ 218547 w 228194"/>
                  <a:gd name="connsiteY5" fmla="*/ 389466 h 404666"/>
                  <a:gd name="connsiteX6" fmla="*/ 168892 w 228194"/>
                  <a:gd name="connsiteY6" fmla="*/ 305020 h 404666"/>
                  <a:gd name="connsiteX7" fmla="*/ 120589 w 228194"/>
                  <a:gd name="connsiteY7" fmla="*/ 275632 h 404666"/>
                  <a:gd name="connsiteX8" fmla="*/ 82420 w 228194"/>
                  <a:gd name="connsiteY8" fmla="*/ 316842 h 404666"/>
                  <a:gd name="connsiteX9" fmla="*/ 0 w 228194"/>
                  <a:gd name="connsiteY9" fmla="*/ 404666 h 404666"/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357" h="404666">
                    <a:moveTo>
                      <a:pt x="0" y="404666"/>
                    </a:moveTo>
                    <a:cubicBezTo>
                      <a:pt x="28374" y="375954"/>
                      <a:pt x="56410" y="347580"/>
                      <a:pt x="48303" y="301642"/>
                    </a:cubicBezTo>
                    <a:cubicBezTo>
                      <a:pt x="46277" y="290833"/>
                      <a:pt x="53370" y="281037"/>
                      <a:pt x="60464" y="272592"/>
                    </a:cubicBezTo>
                    <a:cubicBezTo>
                      <a:pt x="128021" y="193551"/>
                      <a:pt x="160110" y="104375"/>
                      <a:pt x="138492" y="0"/>
                    </a:cubicBezTo>
                    <a:cubicBezTo>
                      <a:pt x="174635" y="7769"/>
                      <a:pt x="184232" y="34837"/>
                      <a:pt x="199521" y="60639"/>
                    </a:cubicBezTo>
                    <a:cubicBezTo>
                      <a:pt x="223504" y="165352"/>
                      <a:pt x="237463" y="276646"/>
                      <a:pt x="218547" y="389466"/>
                    </a:cubicBezTo>
                    <a:cubicBezTo>
                      <a:pt x="195915" y="360416"/>
                      <a:pt x="182066" y="332718"/>
                      <a:pt x="168892" y="305020"/>
                    </a:cubicBezTo>
                    <a:cubicBezTo>
                      <a:pt x="159097" y="284077"/>
                      <a:pt x="144910" y="272930"/>
                      <a:pt x="120589" y="275632"/>
                    </a:cubicBezTo>
                    <a:cubicBezTo>
                      <a:pt x="95593" y="278672"/>
                      <a:pt x="86473" y="294548"/>
                      <a:pt x="82420" y="316842"/>
                    </a:cubicBezTo>
                    <a:cubicBezTo>
                      <a:pt x="73975" y="363794"/>
                      <a:pt x="46952" y="393519"/>
                      <a:pt x="0" y="404666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2B49714-AF4C-41C7-A7C7-A5B1D37832ED}"/>
                  </a:ext>
                </a:extLst>
              </p:cNvPr>
              <p:cNvSpPr/>
              <p:nvPr/>
            </p:nvSpPr>
            <p:spPr>
              <a:xfrm>
                <a:off x="9782986" y="4348177"/>
                <a:ext cx="42482" cy="404942"/>
              </a:xfrm>
              <a:custGeom>
                <a:avLst/>
                <a:gdLst>
                  <a:gd name="connsiteX0" fmla="*/ 38 w 26046"/>
                  <a:gd name="connsiteY0" fmla="*/ 0 h 248271"/>
                  <a:gd name="connsiteX1" fmla="*/ 6456 w 26046"/>
                  <a:gd name="connsiteY1" fmla="*/ 2027 h 248271"/>
                  <a:gd name="connsiteX2" fmla="*/ 18278 w 26046"/>
                  <a:gd name="connsiteY2" fmla="*/ 102011 h 248271"/>
                  <a:gd name="connsiteX3" fmla="*/ 26047 w 26046"/>
                  <a:gd name="connsiteY3" fmla="*/ 248272 h 248271"/>
                  <a:gd name="connsiteX4" fmla="*/ 1051 w 26046"/>
                  <a:gd name="connsiteY4" fmla="*/ 207062 h 248271"/>
                  <a:gd name="connsiteX5" fmla="*/ 38 w 26046"/>
                  <a:gd name="connsiteY5" fmla="*/ 0 h 24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46" h="248271">
                    <a:moveTo>
                      <a:pt x="38" y="0"/>
                    </a:moveTo>
                    <a:cubicBezTo>
                      <a:pt x="2064" y="676"/>
                      <a:pt x="4429" y="1351"/>
                      <a:pt x="6456" y="2027"/>
                    </a:cubicBezTo>
                    <a:cubicBezTo>
                      <a:pt x="16589" y="34454"/>
                      <a:pt x="14900" y="68570"/>
                      <a:pt x="18278" y="102011"/>
                    </a:cubicBezTo>
                    <a:cubicBezTo>
                      <a:pt x="23007" y="150652"/>
                      <a:pt x="23682" y="199293"/>
                      <a:pt x="26047" y="248272"/>
                    </a:cubicBezTo>
                    <a:cubicBezTo>
                      <a:pt x="-1314" y="246245"/>
                      <a:pt x="1389" y="224289"/>
                      <a:pt x="1051" y="207062"/>
                    </a:cubicBezTo>
                    <a:cubicBezTo>
                      <a:pt x="-300" y="138154"/>
                      <a:pt x="38" y="69246"/>
                      <a:pt x="38" y="0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B8E216B-9602-4278-8180-641602EFC519}"/>
              </a:ext>
            </a:extLst>
          </p:cNvPr>
          <p:cNvGrpSpPr/>
          <p:nvPr/>
        </p:nvGrpSpPr>
        <p:grpSpPr>
          <a:xfrm>
            <a:off x="5564222" y="6533130"/>
            <a:ext cx="1942159" cy="307028"/>
            <a:chOff x="7072329" y="5919119"/>
            <a:chExt cx="3298812" cy="521494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677897F-B39E-416D-918E-A26F956CC0BB}"/>
                </a:ext>
              </a:extLst>
            </p:cNvPr>
            <p:cNvSpPr/>
            <p:nvPr/>
          </p:nvSpPr>
          <p:spPr>
            <a:xfrm>
              <a:off x="9828617" y="6310685"/>
              <a:ext cx="173088" cy="129928"/>
            </a:xfrm>
            <a:custGeom>
              <a:avLst/>
              <a:gdLst>
                <a:gd name="connsiteX0" fmla="*/ 218671 w 260644"/>
                <a:gd name="connsiteY0" fmla="*/ 0 h 195652"/>
                <a:gd name="connsiteX1" fmla="*/ 68378 w 260644"/>
                <a:gd name="connsiteY1" fmla="*/ 0 h 195652"/>
                <a:gd name="connsiteX2" fmla="*/ 26403 w 260644"/>
                <a:gd name="connsiteY2" fmla="*/ 44005 h 195652"/>
                <a:gd name="connsiteX3" fmla="*/ 0 w 260644"/>
                <a:gd name="connsiteY3" fmla="*/ 142847 h 195652"/>
                <a:gd name="connsiteX4" fmla="*/ 41974 w 260644"/>
                <a:gd name="connsiteY4" fmla="*/ 186852 h 195652"/>
                <a:gd name="connsiteX5" fmla="*/ 192268 w 260644"/>
                <a:gd name="connsiteY5" fmla="*/ 195652 h 195652"/>
                <a:gd name="connsiteX6" fmla="*/ 234242 w 260644"/>
                <a:gd name="connsiteY6" fmla="*/ 151648 h 195652"/>
                <a:gd name="connsiteX7" fmla="*/ 260645 w 260644"/>
                <a:gd name="connsiteY7" fmla="*/ 44005 h 195652"/>
                <a:gd name="connsiteX8" fmla="*/ 218671 w 260644"/>
                <a:gd name="connsiteY8" fmla="*/ 0 h 195652"/>
                <a:gd name="connsiteX9" fmla="*/ 218671 w 260644"/>
                <a:gd name="connsiteY9" fmla="*/ 0 h 195652"/>
                <a:gd name="connsiteX10" fmla="*/ 179405 w 260644"/>
                <a:gd name="connsiteY10" fmla="*/ 171281 h 195652"/>
                <a:gd name="connsiteX11" fmla="*/ 44005 w 260644"/>
                <a:gd name="connsiteY11" fmla="*/ 162480 h 195652"/>
                <a:gd name="connsiteX12" fmla="*/ 29111 w 260644"/>
                <a:gd name="connsiteY12" fmla="*/ 144201 h 195652"/>
                <a:gd name="connsiteX13" fmla="*/ 46713 w 260644"/>
                <a:gd name="connsiteY13" fmla="*/ 128630 h 195652"/>
                <a:gd name="connsiteX14" fmla="*/ 182113 w 260644"/>
                <a:gd name="connsiteY14" fmla="*/ 137431 h 195652"/>
                <a:gd name="connsiteX15" fmla="*/ 197007 w 260644"/>
                <a:gd name="connsiteY15" fmla="*/ 155710 h 195652"/>
                <a:gd name="connsiteX16" fmla="*/ 179405 w 260644"/>
                <a:gd name="connsiteY16" fmla="*/ 171281 h 195652"/>
                <a:gd name="connsiteX17" fmla="*/ 179405 w 260644"/>
                <a:gd name="connsiteY17" fmla="*/ 171281 h 19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644" h="195652">
                  <a:moveTo>
                    <a:pt x="218671" y="0"/>
                  </a:moveTo>
                  <a:lnTo>
                    <a:pt x="68378" y="0"/>
                  </a:lnTo>
                  <a:cubicBezTo>
                    <a:pt x="45359" y="0"/>
                    <a:pt x="26403" y="18956"/>
                    <a:pt x="26403" y="44005"/>
                  </a:cubicBezTo>
                  <a:lnTo>
                    <a:pt x="0" y="142847"/>
                  </a:lnTo>
                  <a:cubicBezTo>
                    <a:pt x="0" y="166542"/>
                    <a:pt x="18279" y="186852"/>
                    <a:pt x="41974" y="186852"/>
                  </a:cubicBezTo>
                  <a:lnTo>
                    <a:pt x="192268" y="195652"/>
                  </a:lnTo>
                  <a:cubicBezTo>
                    <a:pt x="215286" y="195652"/>
                    <a:pt x="234242" y="176697"/>
                    <a:pt x="234242" y="151648"/>
                  </a:cubicBezTo>
                  <a:lnTo>
                    <a:pt x="260645" y="44005"/>
                  </a:lnTo>
                  <a:cubicBezTo>
                    <a:pt x="260645" y="18956"/>
                    <a:pt x="242366" y="0"/>
                    <a:pt x="218671" y="0"/>
                  </a:cubicBezTo>
                  <a:lnTo>
                    <a:pt x="218671" y="0"/>
                  </a:lnTo>
                  <a:close/>
                  <a:moveTo>
                    <a:pt x="179405" y="171281"/>
                  </a:moveTo>
                  <a:lnTo>
                    <a:pt x="44005" y="162480"/>
                  </a:lnTo>
                  <a:cubicBezTo>
                    <a:pt x="35204" y="161803"/>
                    <a:pt x="28434" y="153678"/>
                    <a:pt x="29111" y="144201"/>
                  </a:cubicBezTo>
                  <a:cubicBezTo>
                    <a:pt x="29788" y="134723"/>
                    <a:pt x="37913" y="127953"/>
                    <a:pt x="46713" y="128630"/>
                  </a:cubicBezTo>
                  <a:lnTo>
                    <a:pt x="182113" y="137431"/>
                  </a:lnTo>
                  <a:cubicBezTo>
                    <a:pt x="190914" y="138108"/>
                    <a:pt x="197684" y="146232"/>
                    <a:pt x="197007" y="155710"/>
                  </a:cubicBezTo>
                  <a:cubicBezTo>
                    <a:pt x="196330" y="164511"/>
                    <a:pt x="188206" y="171958"/>
                    <a:pt x="179405" y="171281"/>
                  </a:cubicBezTo>
                  <a:lnTo>
                    <a:pt x="179405" y="1712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B233FF5-868F-4D4A-8CB7-C3FE2F799D26}"/>
                </a:ext>
              </a:extLst>
            </p:cNvPr>
            <p:cNvSpPr/>
            <p:nvPr/>
          </p:nvSpPr>
          <p:spPr>
            <a:xfrm>
              <a:off x="7130324" y="6135417"/>
              <a:ext cx="187025" cy="129928"/>
            </a:xfrm>
            <a:custGeom>
              <a:avLst/>
              <a:gdLst>
                <a:gd name="connsiteX0" fmla="*/ 236273 w 281631"/>
                <a:gd name="connsiteY0" fmla="*/ 0 h 195652"/>
                <a:gd name="connsiteX1" fmla="*/ 73793 w 281631"/>
                <a:gd name="connsiteY1" fmla="*/ 0 h 195652"/>
                <a:gd name="connsiteX2" fmla="*/ 28434 w 281631"/>
                <a:gd name="connsiteY2" fmla="*/ 44005 h 195652"/>
                <a:gd name="connsiteX3" fmla="*/ 0 w 281631"/>
                <a:gd name="connsiteY3" fmla="*/ 142847 h 195652"/>
                <a:gd name="connsiteX4" fmla="*/ 45359 w 281631"/>
                <a:gd name="connsiteY4" fmla="*/ 186852 h 195652"/>
                <a:gd name="connsiteX5" fmla="*/ 207839 w 281631"/>
                <a:gd name="connsiteY5" fmla="*/ 195653 h 195652"/>
                <a:gd name="connsiteX6" fmla="*/ 253198 w 281631"/>
                <a:gd name="connsiteY6" fmla="*/ 151648 h 195652"/>
                <a:gd name="connsiteX7" fmla="*/ 281632 w 281631"/>
                <a:gd name="connsiteY7" fmla="*/ 44005 h 195652"/>
                <a:gd name="connsiteX8" fmla="*/ 236273 w 281631"/>
                <a:gd name="connsiteY8" fmla="*/ 0 h 195652"/>
                <a:gd name="connsiteX9" fmla="*/ 236273 w 281631"/>
                <a:gd name="connsiteY9" fmla="*/ 0 h 195652"/>
                <a:gd name="connsiteX10" fmla="*/ 193622 w 281631"/>
                <a:gd name="connsiteY10" fmla="*/ 171281 h 195652"/>
                <a:gd name="connsiteX11" fmla="*/ 46713 w 281631"/>
                <a:gd name="connsiteY11" fmla="*/ 162480 h 195652"/>
                <a:gd name="connsiteX12" fmla="*/ 30465 w 281631"/>
                <a:gd name="connsiteY12" fmla="*/ 144201 h 195652"/>
                <a:gd name="connsiteX13" fmla="*/ 49421 w 281631"/>
                <a:gd name="connsiteY13" fmla="*/ 128630 h 195652"/>
                <a:gd name="connsiteX14" fmla="*/ 196330 w 281631"/>
                <a:gd name="connsiteY14" fmla="*/ 137431 h 195652"/>
                <a:gd name="connsiteX15" fmla="*/ 212578 w 281631"/>
                <a:gd name="connsiteY15" fmla="*/ 155710 h 195652"/>
                <a:gd name="connsiteX16" fmla="*/ 193622 w 281631"/>
                <a:gd name="connsiteY16" fmla="*/ 171281 h 195652"/>
                <a:gd name="connsiteX17" fmla="*/ 193622 w 281631"/>
                <a:gd name="connsiteY17" fmla="*/ 171281 h 19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631" h="195652">
                  <a:moveTo>
                    <a:pt x="236273" y="0"/>
                  </a:moveTo>
                  <a:lnTo>
                    <a:pt x="73793" y="0"/>
                  </a:lnTo>
                  <a:cubicBezTo>
                    <a:pt x="49421" y="0"/>
                    <a:pt x="28434" y="18956"/>
                    <a:pt x="28434" y="44005"/>
                  </a:cubicBezTo>
                  <a:lnTo>
                    <a:pt x="0" y="142847"/>
                  </a:lnTo>
                  <a:cubicBezTo>
                    <a:pt x="0" y="166542"/>
                    <a:pt x="19633" y="186852"/>
                    <a:pt x="45359" y="186852"/>
                  </a:cubicBezTo>
                  <a:lnTo>
                    <a:pt x="207839" y="195653"/>
                  </a:lnTo>
                  <a:cubicBezTo>
                    <a:pt x="232211" y="195653"/>
                    <a:pt x="253198" y="176697"/>
                    <a:pt x="253198" y="151648"/>
                  </a:cubicBezTo>
                  <a:lnTo>
                    <a:pt x="281632" y="44005"/>
                  </a:lnTo>
                  <a:cubicBezTo>
                    <a:pt x="281632" y="18956"/>
                    <a:pt x="260645" y="0"/>
                    <a:pt x="236273" y="0"/>
                  </a:cubicBezTo>
                  <a:lnTo>
                    <a:pt x="236273" y="0"/>
                  </a:lnTo>
                  <a:close/>
                  <a:moveTo>
                    <a:pt x="193622" y="171281"/>
                  </a:moveTo>
                  <a:lnTo>
                    <a:pt x="46713" y="162480"/>
                  </a:lnTo>
                  <a:cubicBezTo>
                    <a:pt x="37235" y="161803"/>
                    <a:pt x="29788" y="153679"/>
                    <a:pt x="30465" y="144201"/>
                  </a:cubicBezTo>
                  <a:cubicBezTo>
                    <a:pt x="31142" y="135400"/>
                    <a:pt x="39943" y="127953"/>
                    <a:pt x="49421" y="128630"/>
                  </a:cubicBezTo>
                  <a:lnTo>
                    <a:pt x="196330" y="137431"/>
                  </a:lnTo>
                  <a:cubicBezTo>
                    <a:pt x="205808" y="138108"/>
                    <a:pt x="213255" y="146232"/>
                    <a:pt x="212578" y="155710"/>
                  </a:cubicBezTo>
                  <a:cubicBezTo>
                    <a:pt x="211224" y="165188"/>
                    <a:pt x="203100" y="172635"/>
                    <a:pt x="193622" y="171281"/>
                  </a:cubicBezTo>
                  <a:lnTo>
                    <a:pt x="193622" y="1712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1BC9F0-CCB8-49E2-8453-73F48635A7A8}"/>
                </a:ext>
              </a:extLst>
            </p:cNvPr>
            <p:cNvSpPr/>
            <p:nvPr/>
          </p:nvSpPr>
          <p:spPr>
            <a:xfrm>
              <a:off x="7072329" y="5976839"/>
              <a:ext cx="3298565" cy="288210"/>
            </a:xfrm>
            <a:custGeom>
              <a:avLst/>
              <a:gdLst>
                <a:gd name="connsiteX0" fmla="*/ 4964434 w 4967141"/>
                <a:gd name="connsiteY0" fmla="*/ 334927 h 434003"/>
                <a:gd name="connsiteX1" fmla="*/ 4617810 w 4967141"/>
                <a:gd name="connsiteY1" fmla="*/ 424968 h 434003"/>
                <a:gd name="connsiteX2" fmla="*/ 4551464 w 4967141"/>
                <a:gd name="connsiteY2" fmla="*/ 433769 h 434003"/>
                <a:gd name="connsiteX3" fmla="*/ 51452 w 4967141"/>
                <a:gd name="connsiteY3" fmla="*/ 145368 h 434003"/>
                <a:gd name="connsiteX4" fmla="*/ 16248 w 4967141"/>
                <a:gd name="connsiteY4" fmla="*/ 120319 h 434003"/>
                <a:gd name="connsiteX5" fmla="*/ 0 w 4967141"/>
                <a:gd name="connsiteY5" fmla="*/ 1167 h 434003"/>
                <a:gd name="connsiteX6" fmla="*/ 4384923 w 4967141"/>
                <a:gd name="connsiteY6" fmla="*/ 276706 h 434003"/>
                <a:gd name="connsiteX7" fmla="*/ 4714622 w 4967141"/>
                <a:gd name="connsiteY7" fmla="*/ 244210 h 434003"/>
                <a:gd name="connsiteX8" fmla="*/ 4967142 w 4967141"/>
                <a:gd name="connsiteY8" fmla="*/ 253011 h 434003"/>
                <a:gd name="connsiteX9" fmla="*/ 4964434 w 4967141"/>
                <a:gd name="connsiteY9" fmla="*/ 334927 h 434003"/>
                <a:gd name="connsiteX10" fmla="*/ 4964434 w 4967141"/>
                <a:gd name="connsiteY10" fmla="*/ 334927 h 4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7141" h="434003">
                  <a:moveTo>
                    <a:pt x="4964434" y="334927"/>
                  </a:moveTo>
                  <a:cubicBezTo>
                    <a:pt x="4848667" y="364715"/>
                    <a:pt x="4733577" y="393826"/>
                    <a:pt x="4617810" y="424968"/>
                  </a:cubicBezTo>
                  <a:cubicBezTo>
                    <a:pt x="4596147" y="430384"/>
                    <a:pt x="4573806" y="435123"/>
                    <a:pt x="4551464" y="433769"/>
                  </a:cubicBezTo>
                  <a:cubicBezTo>
                    <a:pt x="4321285" y="422937"/>
                    <a:pt x="252521" y="157553"/>
                    <a:pt x="51452" y="145368"/>
                  </a:cubicBezTo>
                  <a:cubicBezTo>
                    <a:pt x="33173" y="144691"/>
                    <a:pt x="18956" y="142660"/>
                    <a:pt x="16248" y="120319"/>
                  </a:cubicBezTo>
                  <a:cubicBezTo>
                    <a:pt x="11509" y="81053"/>
                    <a:pt x="5416" y="40433"/>
                    <a:pt x="0" y="1167"/>
                  </a:cubicBezTo>
                  <a:cubicBezTo>
                    <a:pt x="0" y="-20497"/>
                    <a:pt x="4329409" y="266551"/>
                    <a:pt x="4384923" y="276706"/>
                  </a:cubicBezTo>
                  <a:cubicBezTo>
                    <a:pt x="4505429" y="298370"/>
                    <a:pt x="4601562" y="282121"/>
                    <a:pt x="4714622" y="244210"/>
                  </a:cubicBezTo>
                  <a:cubicBezTo>
                    <a:pt x="4878455" y="189373"/>
                    <a:pt x="4967142" y="206297"/>
                    <a:pt x="4967142" y="253011"/>
                  </a:cubicBezTo>
                  <a:cubicBezTo>
                    <a:pt x="4966465" y="281445"/>
                    <a:pt x="4964434" y="308525"/>
                    <a:pt x="4964434" y="334927"/>
                  </a:cubicBezTo>
                  <a:lnTo>
                    <a:pt x="4964434" y="334927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C1176C-B6F4-46E6-A72C-FB818863562F}"/>
                </a:ext>
              </a:extLst>
            </p:cNvPr>
            <p:cNvSpPr/>
            <p:nvPr/>
          </p:nvSpPr>
          <p:spPr>
            <a:xfrm>
              <a:off x="7072329" y="5933512"/>
              <a:ext cx="3298565" cy="244786"/>
            </a:xfrm>
            <a:custGeom>
              <a:avLst/>
              <a:gdLst>
                <a:gd name="connsiteX0" fmla="*/ 0 w 4967141"/>
                <a:gd name="connsiteY0" fmla="*/ 65057 h 368611"/>
                <a:gd name="connsiteX1" fmla="*/ 182113 w 4967141"/>
                <a:gd name="connsiteY1" fmla="*/ 65 h 368611"/>
                <a:gd name="connsiteX2" fmla="*/ 4425543 w 4967141"/>
                <a:gd name="connsiteY2" fmla="*/ 270865 h 368611"/>
                <a:gd name="connsiteX3" fmla="*/ 4692957 w 4967141"/>
                <a:gd name="connsiteY3" fmla="*/ 244462 h 368611"/>
                <a:gd name="connsiteX4" fmla="*/ 4838512 w 4967141"/>
                <a:gd name="connsiteY4" fmla="*/ 234307 h 368611"/>
                <a:gd name="connsiteX5" fmla="*/ 4967142 w 4967141"/>
                <a:gd name="connsiteY5" fmla="*/ 331795 h 368611"/>
                <a:gd name="connsiteX6" fmla="*/ 4831742 w 4967141"/>
                <a:gd name="connsiteY6" fmla="*/ 294560 h 368611"/>
                <a:gd name="connsiteX7" fmla="*/ 4611717 w 4967141"/>
                <a:gd name="connsiteY7" fmla="*/ 352782 h 368611"/>
                <a:gd name="connsiteX8" fmla="*/ 4447207 w 4967141"/>
                <a:gd name="connsiteY8" fmla="*/ 364968 h 368611"/>
                <a:gd name="connsiteX9" fmla="*/ 0 w 4967141"/>
                <a:gd name="connsiteY9" fmla="*/ 65057 h 368611"/>
                <a:gd name="connsiteX10" fmla="*/ 0 w 4967141"/>
                <a:gd name="connsiteY10" fmla="*/ 65057 h 36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7141" h="368611">
                  <a:moveTo>
                    <a:pt x="0" y="65057"/>
                  </a:moveTo>
                  <a:cubicBezTo>
                    <a:pt x="0" y="18344"/>
                    <a:pt x="132692" y="-1289"/>
                    <a:pt x="182113" y="65"/>
                  </a:cubicBezTo>
                  <a:cubicBezTo>
                    <a:pt x="261998" y="12251"/>
                    <a:pt x="3679490" y="207904"/>
                    <a:pt x="4425543" y="270865"/>
                  </a:cubicBezTo>
                  <a:cubicBezTo>
                    <a:pt x="4562974" y="283051"/>
                    <a:pt x="4646244" y="255971"/>
                    <a:pt x="4692957" y="244462"/>
                  </a:cubicBezTo>
                  <a:cubicBezTo>
                    <a:pt x="4731547" y="228891"/>
                    <a:pt x="4828357" y="233630"/>
                    <a:pt x="4838512" y="234307"/>
                  </a:cubicBezTo>
                  <a:cubicBezTo>
                    <a:pt x="4874393" y="222121"/>
                    <a:pt x="4967142" y="331795"/>
                    <a:pt x="4967142" y="331795"/>
                  </a:cubicBezTo>
                  <a:cubicBezTo>
                    <a:pt x="4952925" y="337211"/>
                    <a:pt x="4904858" y="278312"/>
                    <a:pt x="4831742" y="294560"/>
                  </a:cubicBezTo>
                  <a:cubicBezTo>
                    <a:pt x="4757949" y="313516"/>
                    <a:pt x="4683479" y="329087"/>
                    <a:pt x="4611717" y="352782"/>
                  </a:cubicBezTo>
                  <a:cubicBezTo>
                    <a:pt x="4556881" y="371061"/>
                    <a:pt x="4501367" y="371061"/>
                    <a:pt x="4447207" y="364968"/>
                  </a:cubicBezTo>
                  <a:cubicBezTo>
                    <a:pt x="4092459" y="324348"/>
                    <a:pt x="199715" y="84690"/>
                    <a:pt x="0" y="65057"/>
                  </a:cubicBezTo>
                  <a:lnTo>
                    <a:pt x="0" y="65057"/>
                  </a:lnTo>
                  <a:close/>
                </a:path>
              </a:pathLst>
            </a:custGeom>
            <a:solidFill>
              <a:srgbClr val="9E9C9A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4367CB7-F563-49B4-A699-D1BF45BA591D}"/>
                </a:ext>
              </a:extLst>
            </p:cNvPr>
            <p:cNvSpPr/>
            <p:nvPr/>
          </p:nvSpPr>
          <p:spPr>
            <a:xfrm>
              <a:off x="7087165" y="6063034"/>
              <a:ext cx="3283976" cy="287854"/>
            </a:xfrm>
            <a:custGeom>
              <a:avLst/>
              <a:gdLst>
                <a:gd name="connsiteX0" fmla="*/ 4942770 w 4945173"/>
                <a:gd name="connsiteY0" fmla="*/ 212578 h 433465"/>
                <a:gd name="connsiteX1" fmla="*/ 4896057 w 4945173"/>
                <a:gd name="connsiteY1" fmla="*/ 209193 h 433465"/>
                <a:gd name="connsiteX2" fmla="*/ 4796538 w 4945173"/>
                <a:gd name="connsiteY2" fmla="*/ 233565 h 433465"/>
                <a:gd name="connsiteX3" fmla="*/ 4468193 w 4945173"/>
                <a:gd name="connsiteY3" fmla="*/ 293141 h 433465"/>
                <a:gd name="connsiteX4" fmla="*/ 0 w 4945173"/>
                <a:gd name="connsiteY4" fmla="*/ 0 h 433465"/>
                <a:gd name="connsiteX5" fmla="*/ 27080 w 4945173"/>
                <a:gd name="connsiteY5" fmla="*/ 118475 h 433465"/>
                <a:gd name="connsiteX6" fmla="*/ 79886 w 4945173"/>
                <a:gd name="connsiteY6" fmla="*/ 131338 h 433465"/>
                <a:gd name="connsiteX7" fmla="*/ 4294882 w 4945173"/>
                <a:gd name="connsiteY7" fmla="*/ 421093 h 433465"/>
                <a:gd name="connsiteX8" fmla="*/ 4490535 w 4945173"/>
                <a:gd name="connsiteY8" fmla="*/ 432603 h 433465"/>
                <a:gd name="connsiteX9" fmla="*/ 4577868 w 4945173"/>
                <a:gd name="connsiteY9" fmla="*/ 415678 h 433465"/>
                <a:gd name="connsiteX10" fmla="*/ 4942770 w 4945173"/>
                <a:gd name="connsiteY10" fmla="*/ 212578 h 433465"/>
                <a:gd name="connsiteX11" fmla="*/ 4942770 w 4945173"/>
                <a:gd name="connsiteY11" fmla="*/ 212578 h 4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45173" h="433465">
                  <a:moveTo>
                    <a:pt x="4942770" y="212578"/>
                  </a:moveTo>
                  <a:cubicBezTo>
                    <a:pt x="4928553" y="199715"/>
                    <a:pt x="4911628" y="206485"/>
                    <a:pt x="4896057" y="209193"/>
                  </a:cubicBezTo>
                  <a:cubicBezTo>
                    <a:pt x="4862884" y="215963"/>
                    <a:pt x="4829711" y="226795"/>
                    <a:pt x="4796538" y="233565"/>
                  </a:cubicBezTo>
                  <a:cubicBezTo>
                    <a:pt x="4688218" y="257260"/>
                    <a:pt x="4582606" y="301941"/>
                    <a:pt x="4468193" y="293141"/>
                  </a:cubicBezTo>
                  <a:cubicBezTo>
                    <a:pt x="4362582" y="285016"/>
                    <a:pt x="25049" y="7447"/>
                    <a:pt x="0" y="0"/>
                  </a:cubicBezTo>
                  <a:cubicBezTo>
                    <a:pt x="8124" y="46036"/>
                    <a:pt x="7447" y="100196"/>
                    <a:pt x="27080" y="118475"/>
                  </a:cubicBezTo>
                  <a:cubicBezTo>
                    <a:pt x="42651" y="131338"/>
                    <a:pt x="50098" y="127276"/>
                    <a:pt x="79886" y="131338"/>
                  </a:cubicBezTo>
                  <a:cubicBezTo>
                    <a:pt x="171281" y="140139"/>
                    <a:pt x="4220412" y="415678"/>
                    <a:pt x="4294882" y="421093"/>
                  </a:cubicBezTo>
                  <a:cubicBezTo>
                    <a:pt x="4360551" y="426509"/>
                    <a:pt x="4426220" y="425155"/>
                    <a:pt x="4490535" y="432603"/>
                  </a:cubicBezTo>
                  <a:cubicBezTo>
                    <a:pt x="4520323" y="435988"/>
                    <a:pt x="4550111" y="429218"/>
                    <a:pt x="4577868" y="415678"/>
                  </a:cubicBezTo>
                  <a:cubicBezTo>
                    <a:pt x="4642859" y="386566"/>
                    <a:pt x="4976620" y="253198"/>
                    <a:pt x="4942770" y="212578"/>
                  </a:cubicBezTo>
                  <a:lnTo>
                    <a:pt x="4942770" y="212578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E8BA4C8-DC75-478D-B363-AFB437C8C2B0}"/>
                </a:ext>
              </a:extLst>
            </p:cNvPr>
            <p:cNvSpPr/>
            <p:nvPr/>
          </p:nvSpPr>
          <p:spPr>
            <a:xfrm>
              <a:off x="7187422" y="5919119"/>
              <a:ext cx="3139864" cy="216495"/>
            </a:xfrm>
            <a:custGeom>
              <a:avLst/>
              <a:gdLst>
                <a:gd name="connsiteX0" fmla="*/ 0 w 4728161"/>
                <a:gd name="connsiteY0" fmla="*/ 40699 h 326007"/>
                <a:gd name="connsiteX1" fmla="*/ 431925 w 4728161"/>
                <a:gd name="connsiteY1" fmla="*/ 79 h 326007"/>
                <a:gd name="connsiteX2" fmla="*/ 4185885 w 4728161"/>
                <a:gd name="connsiteY2" fmla="*/ 232289 h 326007"/>
                <a:gd name="connsiteX3" fmla="*/ 4454654 w 4728161"/>
                <a:gd name="connsiteY3" fmla="*/ 188284 h 326007"/>
                <a:gd name="connsiteX4" fmla="*/ 4615780 w 4728161"/>
                <a:gd name="connsiteY4" fmla="*/ 181514 h 326007"/>
                <a:gd name="connsiteX5" fmla="*/ 4728161 w 4728161"/>
                <a:gd name="connsiteY5" fmla="*/ 290511 h 326007"/>
                <a:gd name="connsiteX6" fmla="*/ 4599532 w 4728161"/>
                <a:gd name="connsiteY6" fmla="*/ 270201 h 326007"/>
                <a:gd name="connsiteX7" fmla="*/ 4372737 w 4728161"/>
                <a:gd name="connsiteY7" fmla="*/ 310821 h 326007"/>
                <a:gd name="connsiteX8" fmla="*/ 4208226 w 4728161"/>
                <a:gd name="connsiteY8" fmla="*/ 322330 h 326007"/>
                <a:gd name="connsiteX9" fmla="*/ 0 w 4728161"/>
                <a:gd name="connsiteY9" fmla="*/ 40699 h 326007"/>
                <a:gd name="connsiteX10" fmla="*/ 0 w 4728161"/>
                <a:gd name="connsiteY10" fmla="*/ 40699 h 3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8161" h="326007">
                  <a:moveTo>
                    <a:pt x="0" y="40699"/>
                  </a:moveTo>
                  <a:cubicBezTo>
                    <a:pt x="90041" y="14973"/>
                    <a:pt x="382504" y="-1275"/>
                    <a:pt x="431925" y="79"/>
                  </a:cubicBezTo>
                  <a:cubicBezTo>
                    <a:pt x="511811" y="11588"/>
                    <a:pt x="3438478" y="171359"/>
                    <a:pt x="4185885" y="232289"/>
                  </a:cubicBezTo>
                  <a:cubicBezTo>
                    <a:pt x="4323316" y="243798"/>
                    <a:pt x="4407941" y="200470"/>
                    <a:pt x="4454654" y="188284"/>
                  </a:cubicBezTo>
                  <a:cubicBezTo>
                    <a:pt x="4493242" y="173390"/>
                    <a:pt x="4604947" y="180160"/>
                    <a:pt x="4615780" y="181514"/>
                  </a:cubicBezTo>
                  <a:cubicBezTo>
                    <a:pt x="4680771" y="193700"/>
                    <a:pt x="4728161" y="290511"/>
                    <a:pt x="4728161" y="290511"/>
                  </a:cubicBezTo>
                  <a:cubicBezTo>
                    <a:pt x="4713945" y="295927"/>
                    <a:pt x="4673325" y="254630"/>
                    <a:pt x="4599532" y="270201"/>
                  </a:cubicBezTo>
                  <a:cubicBezTo>
                    <a:pt x="4525739" y="288480"/>
                    <a:pt x="4443822" y="287803"/>
                    <a:pt x="4372737" y="310821"/>
                  </a:cubicBezTo>
                  <a:cubicBezTo>
                    <a:pt x="4317900" y="328423"/>
                    <a:pt x="4261709" y="328423"/>
                    <a:pt x="4208226" y="322330"/>
                  </a:cubicBezTo>
                  <a:cubicBezTo>
                    <a:pt x="3852124" y="282387"/>
                    <a:pt x="199038" y="58300"/>
                    <a:pt x="0" y="40699"/>
                  </a:cubicBezTo>
                  <a:lnTo>
                    <a:pt x="0" y="40699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165EC47-242D-4540-A0C3-50943F61AA89}"/>
              </a:ext>
            </a:extLst>
          </p:cNvPr>
          <p:cNvGrpSpPr/>
          <p:nvPr/>
        </p:nvGrpSpPr>
        <p:grpSpPr>
          <a:xfrm>
            <a:off x="4673572" y="5054083"/>
            <a:ext cx="930441" cy="1781371"/>
            <a:chOff x="4854267" y="3354767"/>
            <a:chExt cx="2232607" cy="3342246"/>
          </a:xfrm>
          <a:effectLst/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9345F77-7F22-4F66-AA6E-1B5BA64ADD36}"/>
                </a:ext>
              </a:extLst>
            </p:cNvPr>
            <p:cNvSpPr/>
            <p:nvPr/>
          </p:nvSpPr>
          <p:spPr>
            <a:xfrm>
              <a:off x="4854267" y="3354767"/>
              <a:ext cx="2232607" cy="2910128"/>
            </a:xfrm>
            <a:custGeom>
              <a:avLst/>
              <a:gdLst>
                <a:gd name="connsiteX0" fmla="*/ 3157277 w 3361970"/>
                <a:gd name="connsiteY0" fmla="*/ 4382215 h 4382214"/>
                <a:gd name="connsiteX1" fmla="*/ 674721 w 3361970"/>
                <a:gd name="connsiteY1" fmla="*/ 3821659 h 4382214"/>
                <a:gd name="connsiteX2" fmla="*/ 586712 w 3361970"/>
                <a:gd name="connsiteY2" fmla="*/ 3733649 h 4382214"/>
                <a:gd name="connsiteX3" fmla="*/ 430 w 3361970"/>
                <a:gd name="connsiteY3" fmla="*/ 178051 h 4382214"/>
                <a:gd name="connsiteX4" fmla="*/ 149370 w 3361970"/>
                <a:gd name="connsiteY4" fmla="*/ 83948 h 4382214"/>
                <a:gd name="connsiteX5" fmla="*/ 2656298 w 3361970"/>
                <a:gd name="connsiteY5" fmla="*/ 0 h 4382214"/>
                <a:gd name="connsiteX6" fmla="*/ 2744307 w 3361970"/>
                <a:gd name="connsiteY6" fmla="*/ 88010 h 4382214"/>
                <a:gd name="connsiteX7" fmla="*/ 3359699 w 3361970"/>
                <a:gd name="connsiteY7" fmla="*/ 4176407 h 4382214"/>
                <a:gd name="connsiteX8" fmla="*/ 3157277 w 3361970"/>
                <a:gd name="connsiteY8" fmla="*/ 4382215 h 4382214"/>
                <a:gd name="connsiteX9" fmla="*/ 3157277 w 3361970"/>
                <a:gd name="connsiteY9" fmla="*/ 4382215 h 43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1970" h="4382214">
                  <a:moveTo>
                    <a:pt x="3157277" y="4382215"/>
                  </a:moveTo>
                  <a:lnTo>
                    <a:pt x="674721" y="3821659"/>
                  </a:lnTo>
                  <a:cubicBezTo>
                    <a:pt x="627331" y="3810151"/>
                    <a:pt x="619207" y="3832492"/>
                    <a:pt x="586712" y="3733649"/>
                  </a:cubicBezTo>
                  <a:cubicBezTo>
                    <a:pt x="361271" y="3043788"/>
                    <a:pt x="107396" y="1081167"/>
                    <a:pt x="430" y="178051"/>
                  </a:cubicBezTo>
                  <a:cubicBezTo>
                    <a:pt x="-7694" y="107643"/>
                    <a:pt x="101303" y="83948"/>
                    <a:pt x="149370" y="83948"/>
                  </a:cubicBezTo>
                  <a:lnTo>
                    <a:pt x="2656298" y="0"/>
                  </a:lnTo>
                  <a:cubicBezTo>
                    <a:pt x="2705042" y="0"/>
                    <a:pt x="2744307" y="39943"/>
                    <a:pt x="2744307" y="88010"/>
                  </a:cubicBezTo>
                  <a:lnTo>
                    <a:pt x="3359699" y="4176407"/>
                  </a:lnTo>
                  <a:cubicBezTo>
                    <a:pt x="3384071" y="4254939"/>
                    <a:pt x="3205344" y="4382215"/>
                    <a:pt x="3157277" y="4382215"/>
                  </a:cubicBezTo>
                  <a:lnTo>
                    <a:pt x="3157277" y="4382215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13D5643-792D-4E3E-8265-224A74B5D505}"/>
                </a:ext>
              </a:extLst>
            </p:cNvPr>
            <p:cNvSpPr/>
            <p:nvPr/>
          </p:nvSpPr>
          <p:spPr>
            <a:xfrm>
              <a:off x="4854311" y="3398826"/>
              <a:ext cx="1987833" cy="2938919"/>
            </a:xfrm>
            <a:custGeom>
              <a:avLst/>
              <a:gdLst>
                <a:gd name="connsiteX0" fmla="*/ 95821 w 2993377"/>
                <a:gd name="connsiteY0" fmla="*/ 1229430 h 4425568"/>
                <a:gd name="connsiteX1" fmla="*/ 57909 w 2993377"/>
                <a:gd name="connsiteY1" fmla="*/ 855050 h 4425568"/>
                <a:gd name="connsiteX2" fmla="*/ 365 w 2993377"/>
                <a:gd name="connsiteY2" fmla="*/ 180759 h 4425568"/>
                <a:gd name="connsiteX3" fmla="*/ 109361 w 2993377"/>
                <a:gd name="connsiteY3" fmla="*/ 44682 h 4425568"/>
                <a:gd name="connsiteX4" fmla="*/ 2393556 w 2993377"/>
                <a:gd name="connsiteY4" fmla="*/ 0 h 4425568"/>
                <a:gd name="connsiteX5" fmla="*/ 1987357 w 2993377"/>
                <a:gd name="connsiteY5" fmla="*/ 1939602 h 4425568"/>
                <a:gd name="connsiteX6" fmla="*/ 2865424 w 2993377"/>
                <a:gd name="connsiteY6" fmla="*/ 4122924 h 4425568"/>
                <a:gd name="connsiteX7" fmla="*/ 2993377 w 2993377"/>
                <a:gd name="connsiteY7" fmla="*/ 4270510 h 4425568"/>
                <a:gd name="connsiteX8" fmla="*/ 1806598 w 2993377"/>
                <a:gd name="connsiteY8" fmla="*/ 4001064 h 4425568"/>
                <a:gd name="connsiteX9" fmla="*/ 1772071 w 2993377"/>
                <a:gd name="connsiteY9" fmla="*/ 4023405 h 4425568"/>
                <a:gd name="connsiteX10" fmla="*/ 1860758 w 2993377"/>
                <a:gd name="connsiteY10" fmla="*/ 4353104 h 4425568"/>
                <a:gd name="connsiteX11" fmla="*/ 1814722 w 2993377"/>
                <a:gd name="connsiteY11" fmla="*/ 4412680 h 4425568"/>
                <a:gd name="connsiteX12" fmla="*/ 1587250 w 2993377"/>
                <a:gd name="connsiteY12" fmla="*/ 4425543 h 4425568"/>
                <a:gd name="connsiteX13" fmla="*/ 1506687 w 2993377"/>
                <a:gd name="connsiteY13" fmla="*/ 4319254 h 4425568"/>
                <a:gd name="connsiteX14" fmla="*/ 1533090 w 2993377"/>
                <a:gd name="connsiteY14" fmla="*/ 3940811 h 4425568"/>
                <a:gd name="connsiteX15" fmla="*/ 648930 w 2993377"/>
                <a:gd name="connsiteY15" fmla="*/ 3752606 h 4425568"/>
                <a:gd name="connsiteX16" fmla="*/ 594770 w 2993377"/>
                <a:gd name="connsiteY16" fmla="*/ 3683552 h 4425568"/>
                <a:gd name="connsiteX17" fmla="*/ 95821 w 2993377"/>
                <a:gd name="connsiteY17" fmla="*/ 1229430 h 4425568"/>
                <a:gd name="connsiteX18" fmla="*/ 95821 w 2993377"/>
                <a:gd name="connsiteY18" fmla="*/ 1229430 h 44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3377" h="4425568">
                  <a:moveTo>
                    <a:pt x="95821" y="1229430"/>
                  </a:moveTo>
                  <a:cubicBezTo>
                    <a:pt x="81604" y="1104863"/>
                    <a:pt x="68741" y="980295"/>
                    <a:pt x="57909" y="855050"/>
                  </a:cubicBezTo>
                  <a:cubicBezTo>
                    <a:pt x="38277" y="636379"/>
                    <a:pt x="8489" y="399429"/>
                    <a:pt x="365" y="180759"/>
                  </a:cubicBezTo>
                  <a:cubicBezTo>
                    <a:pt x="-3020" y="88687"/>
                    <a:pt x="15936" y="67023"/>
                    <a:pt x="109361" y="44682"/>
                  </a:cubicBezTo>
                  <a:cubicBezTo>
                    <a:pt x="504729" y="46713"/>
                    <a:pt x="2393556" y="677"/>
                    <a:pt x="2393556" y="0"/>
                  </a:cubicBezTo>
                  <a:cubicBezTo>
                    <a:pt x="2092969" y="580865"/>
                    <a:pt x="1955538" y="1288329"/>
                    <a:pt x="1987357" y="1939602"/>
                  </a:cubicBezTo>
                  <a:cubicBezTo>
                    <a:pt x="2027300" y="2739815"/>
                    <a:pt x="2325179" y="3524457"/>
                    <a:pt x="2865424" y="4122924"/>
                  </a:cubicBezTo>
                  <a:cubicBezTo>
                    <a:pt x="2904013" y="4166252"/>
                    <a:pt x="2960204" y="4223797"/>
                    <a:pt x="2993377" y="4270510"/>
                  </a:cubicBezTo>
                  <a:cubicBezTo>
                    <a:pt x="2755751" y="4227859"/>
                    <a:pt x="1992773" y="4044392"/>
                    <a:pt x="1806598" y="4001064"/>
                  </a:cubicBezTo>
                  <a:cubicBezTo>
                    <a:pt x="1772071" y="3992940"/>
                    <a:pt x="1765978" y="3992940"/>
                    <a:pt x="1772071" y="4023405"/>
                  </a:cubicBezTo>
                  <a:cubicBezTo>
                    <a:pt x="1777487" y="4051162"/>
                    <a:pt x="1852634" y="4309776"/>
                    <a:pt x="1860758" y="4353104"/>
                  </a:cubicBezTo>
                  <a:cubicBezTo>
                    <a:pt x="1869559" y="4397109"/>
                    <a:pt x="1860081" y="4409972"/>
                    <a:pt x="1814722" y="4412680"/>
                  </a:cubicBezTo>
                  <a:cubicBezTo>
                    <a:pt x="1796443" y="4413357"/>
                    <a:pt x="1593343" y="4426220"/>
                    <a:pt x="1587250" y="4425543"/>
                  </a:cubicBezTo>
                  <a:cubicBezTo>
                    <a:pt x="1498563" y="4412680"/>
                    <a:pt x="1497886" y="4412003"/>
                    <a:pt x="1506687" y="4319254"/>
                  </a:cubicBezTo>
                  <a:cubicBezTo>
                    <a:pt x="1516842" y="4287435"/>
                    <a:pt x="1517519" y="4114800"/>
                    <a:pt x="1533090" y="3940811"/>
                  </a:cubicBezTo>
                  <a:cubicBezTo>
                    <a:pt x="1535798" y="3908316"/>
                    <a:pt x="745740" y="3773593"/>
                    <a:pt x="648930" y="3752606"/>
                  </a:cubicBezTo>
                  <a:cubicBezTo>
                    <a:pt x="602217" y="3739743"/>
                    <a:pt x="602217" y="3708601"/>
                    <a:pt x="594770" y="3683552"/>
                  </a:cubicBezTo>
                  <a:cubicBezTo>
                    <a:pt x="358497" y="2881985"/>
                    <a:pt x="191278" y="2055369"/>
                    <a:pt x="95821" y="1229430"/>
                  </a:cubicBezTo>
                  <a:lnTo>
                    <a:pt x="95821" y="1229430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80718F-E85C-49DB-80D4-6F7E198346B3}"/>
                </a:ext>
              </a:extLst>
            </p:cNvPr>
            <p:cNvSpPr/>
            <p:nvPr/>
          </p:nvSpPr>
          <p:spPr>
            <a:xfrm>
              <a:off x="4926017" y="5343420"/>
              <a:ext cx="1915606" cy="1252888"/>
            </a:xfrm>
            <a:custGeom>
              <a:avLst/>
              <a:gdLst>
                <a:gd name="connsiteX0" fmla="*/ 940380 w 2884614"/>
                <a:gd name="connsiteY0" fmla="*/ 27512 h 1886660"/>
                <a:gd name="connsiteX1" fmla="*/ 970845 w 2884614"/>
                <a:gd name="connsiteY1" fmla="*/ 432 h 1886660"/>
                <a:gd name="connsiteX2" fmla="*/ 1500259 w 2884614"/>
                <a:gd name="connsiteY2" fmla="*/ 99951 h 1886660"/>
                <a:gd name="connsiteX3" fmla="*/ 1399386 w 2884614"/>
                <a:gd name="connsiteY3" fmla="*/ 1382864 h 1886660"/>
                <a:gd name="connsiteX4" fmla="*/ 1408187 w 2884614"/>
                <a:gd name="connsiteY4" fmla="*/ 1481029 h 1886660"/>
                <a:gd name="connsiteX5" fmla="*/ 1648521 w 2884614"/>
                <a:gd name="connsiteY5" fmla="*/ 1487121 h 1886660"/>
                <a:gd name="connsiteX6" fmla="*/ 1724345 w 2884614"/>
                <a:gd name="connsiteY6" fmla="*/ 1374063 h 1886660"/>
                <a:gd name="connsiteX7" fmla="*/ 1687110 w 2884614"/>
                <a:gd name="connsiteY7" fmla="*/ 1212260 h 1886660"/>
                <a:gd name="connsiteX8" fmla="*/ 2877952 w 2884614"/>
                <a:gd name="connsiteY8" fmla="*/ 1525034 h 1886660"/>
                <a:gd name="connsiteX9" fmla="*/ 2861704 w 2884614"/>
                <a:gd name="connsiteY9" fmla="*/ 1544666 h 1886660"/>
                <a:gd name="connsiteX10" fmla="*/ 1118431 w 2884614"/>
                <a:gd name="connsiteY10" fmla="*/ 1883843 h 1886660"/>
                <a:gd name="connsiteX11" fmla="*/ 1038545 w 2884614"/>
                <a:gd name="connsiteY11" fmla="*/ 1878427 h 1886660"/>
                <a:gd name="connsiteX12" fmla="*/ 29 w 2884614"/>
                <a:gd name="connsiteY12" fmla="*/ 1543989 h 1886660"/>
                <a:gd name="connsiteX13" fmla="*/ 754206 w 2884614"/>
                <a:gd name="connsiteY13" fmla="*/ 1357138 h 1886660"/>
                <a:gd name="connsiteX14" fmla="*/ 838831 w 2884614"/>
                <a:gd name="connsiteY14" fmla="*/ 1253557 h 1886660"/>
                <a:gd name="connsiteX15" fmla="*/ 940380 w 2884614"/>
                <a:gd name="connsiteY15" fmla="*/ 27512 h 1886660"/>
                <a:gd name="connsiteX16" fmla="*/ 940380 w 2884614"/>
                <a:gd name="connsiteY16" fmla="*/ 27512 h 188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14" h="1886660">
                  <a:moveTo>
                    <a:pt x="940380" y="27512"/>
                  </a:moveTo>
                  <a:cubicBezTo>
                    <a:pt x="943089" y="7878"/>
                    <a:pt x="949181" y="-2277"/>
                    <a:pt x="970845" y="432"/>
                  </a:cubicBezTo>
                  <a:cubicBezTo>
                    <a:pt x="1026359" y="8556"/>
                    <a:pt x="1514476" y="-245"/>
                    <a:pt x="1500259" y="99951"/>
                  </a:cubicBezTo>
                  <a:cubicBezTo>
                    <a:pt x="1459639" y="376843"/>
                    <a:pt x="1404125" y="1241371"/>
                    <a:pt x="1399386" y="1382864"/>
                  </a:cubicBezTo>
                  <a:cubicBezTo>
                    <a:pt x="1398709" y="1411298"/>
                    <a:pt x="1383815" y="1456656"/>
                    <a:pt x="1408187" y="1481029"/>
                  </a:cubicBezTo>
                  <a:cubicBezTo>
                    <a:pt x="1443391" y="1516233"/>
                    <a:pt x="1612641" y="1489153"/>
                    <a:pt x="1648521" y="1487121"/>
                  </a:cubicBezTo>
                  <a:cubicBezTo>
                    <a:pt x="1720283" y="1484414"/>
                    <a:pt x="1733823" y="1436346"/>
                    <a:pt x="1724345" y="1374063"/>
                  </a:cubicBezTo>
                  <a:cubicBezTo>
                    <a:pt x="1719606" y="1345629"/>
                    <a:pt x="1699973" y="1264389"/>
                    <a:pt x="1687110" y="1212260"/>
                  </a:cubicBezTo>
                  <a:cubicBezTo>
                    <a:pt x="2068261" y="1311779"/>
                    <a:pt x="2498155" y="1422806"/>
                    <a:pt x="2877952" y="1525034"/>
                  </a:cubicBezTo>
                  <a:cubicBezTo>
                    <a:pt x="2888107" y="1533834"/>
                    <a:pt x="2889461" y="1539250"/>
                    <a:pt x="2861704" y="1544666"/>
                  </a:cubicBezTo>
                  <a:cubicBezTo>
                    <a:pt x="2803482" y="1556175"/>
                    <a:pt x="1321531" y="1843900"/>
                    <a:pt x="1118431" y="1883843"/>
                  </a:cubicBezTo>
                  <a:cubicBezTo>
                    <a:pt x="1090674" y="1889259"/>
                    <a:pt x="1064271" y="1886551"/>
                    <a:pt x="1038545" y="1878427"/>
                  </a:cubicBezTo>
                  <a:cubicBezTo>
                    <a:pt x="721033" y="1782293"/>
                    <a:pt x="7476" y="1575809"/>
                    <a:pt x="29" y="1543989"/>
                  </a:cubicBezTo>
                  <a:cubicBezTo>
                    <a:pt x="-5387" y="1522325"/>
                    <a:pt x="753529" y="1357138"/>
                    <a:pt x="754206" y="1357138"/>
                  </a:cubicBezTo>
                  <a:cubicBezTo>
                    <a:pt x="820552" y="1335474"/>
                    <a:pt x="827999" y="1321934"/>
                    <a:pt x="838831" y="1253557"/>
                  </a:cubicBezTo>
                  <a:cubicBezTo>
                    <a:pt x="843570" y="1265066"/>
                    <a:pt x="928195" y="110782"/>
                    <a:pt x="940380" y="27512"/>
                  </a:cubicBezTo>
                  <a:lnTo>
                    <a:pt x="940380" y="27512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E9364CF-9FA1-40E4-B623-3A6F8FB3381F}"/>
                </a:ext>
              </a:extLst>
            </p:cNvPr>
            <p:cNvSpPr/>
            <p:nvPr/>
          </p:nvSpPr>
          <p:spPr>
            <a:xfrm>
              <a:off x="4897107" y="6351664"/>
              <a:ext cx="1973360" cy="345349"/>
            </a:xfrm>
            <a:custGeom>
              <a:avLst/>
              <a:gdLst>
                <a:gd name="connsiteX0" fmla="*/ 86890 w 2971582"/>
                <a:gd name="connsiteY0" fmla="*/ 35881 h 520043"/>
                <a:gd name="connsiteX1" fmla="*/ 571621 w 2971582"/>
                <a:gd name="connsiteY1" fmla="*/ 183467 h 520043"/>
                <a:gd name="connsiteX2" fmla="*/ 992038 w 2971582"/>
                <a:gd name="connsiteY2" fmla="*/ 311420 h 520043"/>
                <a:gd name="connsiteX3" fmla="*/ 1289240 w 2971582"/>
                <a:gd name="connsiteY3" fmla="*/ 324282 h 520043"/>
                <a:gd name="connsiteX4" fmla="*/ 2911330 w 2971582"/>
                <a:gd name="connsiteY4" fmla="*/ 16248 h 520043"/>
                <a:gd name="connsiteX5" fmla="*/ 2925547 w 2971582"/>
                <a:gd name="connsiteY5" fmla="*/ 0 h 520043"/>
                <a:gd name="connsiteX6" fmla="*/ 2971583 w 2971582"/>
                <a:gd name="connsiteY6" fmla="*/ 70408 h 520043"/>
                <a:gd name="connsiteX7" fmla="*/ 2921485 w 2971582"/>
                <a:gd name="connsiteY7" fmla="*/ 134723 h 520043"/>
                <a:gd name="connsiteX8" fmla="*/ 2339943 w 2971582"/>
                <a:gd name="connsiteY8" fmla="*/ 261321 h 520043"/>
                <a:gd name="connsiteX9" fmla="*/ 1168734 w 2971582"/>
                <a:gd name="connsiteY9" fmla="*/ 518581 h 520043"/>
                <a:gd name="connsiteX10" fmla="*/ 1099681 w 2971582"/>
                <a:gd name="connsiteY10" fmla="*/ 505718 h 520043"/>
                <a:gd name="connsiteX11" fmla="*/ 51686 w 2971582"/>
                <a:gd name="connsiteY11" fmla="*/ 197007 h 520043"/>
                <a:gd name="connsiteX12" fmla="*/ 234 w 2971582"/>
                <a:gd name="connsiteY12" fmla="*/ 96134 h 520043"/>
                <a:gd name="connsiteX13" fmla="*/ 52363 w 2971582"/>
                <a:gd name="connsiteY13" fmla="*/ 18956 h 520043"/>
                <a:gd name="connsiteX14" fmla="*/ 86890 w 2971582"/>
                <a:gd name="connsiteY14" fmla="*/ 35881 h 520043"/>
                <a:gd name="connsiteX15" fmla="*/ 86890 w 2971582"/>
                <a:gd name="connsiteY15" fmla="*/ 35881 h 52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71582" h="520043">
                  <a:moveTo>
                    <a:pt x="86890" y="35881"/>
                  </a:moveTo>
                  <a:cubicBezTo>
                    <a:pt x="248693" y="84625"/>
                    <a:pt x="410496" y="134723"/>
                    <a:pt x="571621" y="183467"/>
                  </a:cubicBezTo>
                  <a:cubicBezTo>
                    <a:pt x="711760" y="226117"/>
                    <a:pt x="854607" y="261321"/>
                    <a:pt x="992038" y="311420"/>
                  </a:cubicBezTo>
                  <a:cubicBezTo>
                    <a:pt x="1167381" y="375734"/>
                    <a:pt x="1150456" y="353394"/>
                    <a:pt x="1289240" y="324282"/>
                  </a:cubicBezTo>
                  <a:cubicBezTo>
                    <a:pt x="1829485" y="219347"/>
                    <a:pt x="2370408" y="118475"/>
                    <a:pt x="2911330" y="16248"/>
                  </a:cubicBezTo>
                  <a:cubicBezTo>
                    <a:pt x="2920131" y="14217"/>
                    <a:pt x="2937056" y="10832"/>
                    <a:pt x="2925547" y="0"/>
                  </a:cubicBezTo>
                  <a:cubicBezTo>
                    <a:pt x="2966844" y="6093"/>
                    <a:pt x="2970229" y="37912"/>
                    <a:pt x="2971583" y="70408"/>
                  </a:cubicBezTo>
                  <a:cubicBezTo>
                    <a:pt x="2971583" y="104935"/>
                    <a:pt x="2966844" y="125922"/>
                    <a:pt x="2921485" y="134723"/>
                  </a:cubicBezTo>
                  <a:cubicBezTo>
                    <a:pt x="2727186" y="176697"/>
                    <a:pt x="2534242" y="220025"/>
                    <a:pt x="2339943" y="261321"/>
                  </a:cubicBezTo>
                  <a:cubicBezTo>
                    <a:pt x="1949991" y="346624"/>
                    <a:pt x="1558686" y="432602"/>
                    <a:pt x="1168734" y="518581"/>
                  </a:cubicBezTo>
                  <a:cubicBezTo>
                    <a:pt x="1142332" y="523997"/>
                    <a:pt x="1122022" y="513165"/>
                    <a:pt x="1099681" y="505718"/>
                  </a:cubicBezTo>
                  <a:cubicBezTo>
                    <a:pt x="751026" y="404169"/>
                    <a:pt x="401018" y="301265"/>
                    <a:pt x="51686" y="197007"/>
                  </a:cubicBezTo>
                  <a:cubicBezTo>
                    <a:pt x="1588" y="181436"/>
                    <a:pt x="4296" y="133369"/>
                    <a:pt x="234" y="96134"/>
                  </a:cubicBezTo>
                  <a:cubicBezTo>
                    <a:pt x="-2474" y="61607"/>
                    <a:pt x="18513" y="21664"/>
                    <a:pt x="52363" y="18956"/>
                  </a:cubicBezTo>
                  <a:cubicBezTo>
                    <a:pt x="62518" y="27757"/>
                    <a:pt x="67257" y="29111"/>
                    <a:pt x="86890" y="35881"/>
                  </a:cubicBezTo>
                  <a:lnTo>
                    <a:pt x="86890" y="358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2AE5AF7-DCCA-4DF1-9339-62EAEA2913BF}"/>
                </a:ext>
              </a:extLst>
            </p:cNvPr>
            <p:cNvSpPr/>
            <p:nvPr/>
          </p:nvSpPr>
          <p:spPr>
            <a:xfrm>
              <a:off x="6553650" y="3384179"/>
              <a:ext cx="504545" cy="2809221"/>
            </a:xfrm>
            <a:custGeom>
              <a:avLst/>
              <a:gdLst>
                <a:gd name="connsiteX0" fmla="*/ 1150 w 759768"/>
                <a:gd name="connsiteY0" fmla="*/ 78923 h 4230262"/>
                <a:gd name="connsiteX1" fmla="*/ 37708 w 759768"/>
                <a:gd name="connsiteY1" fmla="*/ 23410 h 4230262"/>
                <a:gd name="connsiteX2" fmla="*/ 111500 w 759768"/>
                <a:gd name="connsiteY2" fmla="*/ 3777 h 4230262"/>
                <a:gd name="connsiteX3" fmla="*/ 152797 w 759768"/>
                <a:gd name="connsiteY3" fmla="*/ 32888 h 4230262"/>
                <a:gd name="connsiteX4" fmla="*/ 756004 w 759768"/>
                <a:gd name="connsiteY4" fmla="*/ 4103006 h 4230262"/>
                <a:gd name="connsiteX5" fmla="*/ 705229 w 759768"/>
                <a:gd name="connsiteY5" fmla="*/ 4207264 h 4230262"/>
                <a:gd name="connsiteX6" fmla="*/ 618573 w 759768"/>
                <a:gd name="connsiteY6" fmla="*/ 4165967 h 4230262"/>
                <a:gd name="connsiteX7" fmla="*/ 1150 w 759768"/>
                <a:gd name="connsiteY7" fmla="*/ 78923 h 4230262"/>
                <a:gd name="connsiteX8" fmla="*/ 1150 w 759768"/>
                <a:gd name="connsiteY8" fmla="*/ 78923 h 42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68" h="4230262">
                  <a:moveTo>
                    <a:pt x="1150" y="78923"/>
                  </a:moveTo>
                  <a:cubicBezTo>
                    <a:pt x="-3589" y="49813"/>
                    <a:pt x="5888" y="29503"/>
                    <a:pt x="37708" y="23410"/>
                  </a:cubicBezTo>
                  <a:cubicBezTo>
                    <a:pt x="62756" y="18671"/>
                    <a:pt x="87128" y="12578"/>
                    <a:pt x="111500" y="3777"/>
                  </a:cubicBezTo>
                  <a:cubicBezTo>
                    <a:pt x="141965" y="-7732"/>
                    <a:pt x="149412" y="8516"/>
                    <a:pt x="152797" y="32888"/>
                  </a:cubicBezTo>
                  <a:cubicBezTo>
                    <a:pt x="189355" y="282023"/>
                    <a:pt x="739755" y="4038014"/>
                    <a:pt x="756004" y="4103006"/>
                  </a:cubicBezTo>
                  <a:cubicBezTo>
                    <a:pt x="769544" y="4157843"/>
                    <a:pt x="745172" y="4184246"/>
                    <a:pt x="705229" y="4207264"/>
                  </a:cubicBezTo>
                  <a:cubicBezTo>
                    <a:pt x="641591" y="4244498"/>
                    <a:pt x="630082" y="4240437"/>
                    <a:pt x="618573" y="4165967"/>
                  </a:cubicBezTo>
                  <a:cubicBezTo>
                    <a:pt x="580661" y="3927663"/>
                    <a:pt x="23491" y="227863"/>
                    <a:pt x="1150" y="78923"/>
                  </a:cubicBezTo>
                  <a:lnTo>
                    <a:pt x="1150" y="7892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465FF02-6AEA-4C01-B870-D8D65F04A9D4}"/>
                </a:ext>
              </a:extLst>
            </p:cNvPr>
            <p:cNvSpPr/>
            <p:nvPr/>
          </p:nvSpPr>
          <p:spPr>
            <a:xfrm>
              <a:off x="5243093" y="4435404"/>
              <a:ext cx="633354" cy="806698"/>
            </a:xfrm>
            <a:custGeom>
              <a:avLst/>
              <a:gdLst>
                <a:gd name="connsiteX0" fmla="*/ 4583 w 953735"/>
                <a:gd name="connsiteY0" fmla="*/ 265613 h 1214766"/>
                <a:gd name="connsiteX1" fmla="*/ 54004 w 953735"/>
                <a:gd name="connsiteY1" fmla="*/ 19863 h 1214766"/>
                <a:gd name="connsiteX2" fmla="*/ 718140 w 953735"/>
                <a:gd name="connsiteY2" fmla="*/ 39496 h 1214766"/>
                <a:gd name="connsiteX3" fmla="*/ 789225 w 953735"/>
                <a:gd name="connsiteY3" fmla="*/ 98395 h 1214766"/>
                <a:gd name="connsiteX4" fmla="*/ 777716 w 953735"/>
                <a:gd name="connsiteY4" fmla="*/ 685353 h 1214766"/>
                <a:gd name="connsiteX5" fmla="*/ 953736 w 953735"/>
                <a:gd name="connsiteY5" fmla="*/ 1214766 h 1214766"/>
                <a:gd name="connsiteX6" fmla="*/ 387765 w 953735"/>
                <a:gd name="connsiteY6" fmla="*/ 1145712 h 1214766"/>
                <a:gd name="connsiteX7" fmla="*/ 193466 w 953735"/>
                <a:gd name="connsiteY7" fmla="*/ 1092906 h 1214766"/>
                <a:gd name="connsiteX8" fmla="*/ 138629 w 953735"/>
                <a:gd name="connsiteY8" fmla="*/ 1007604 h 1214766"/>
                <a:gd name="connsiteX9" fmla="*/ 4583 w 953735"/>
                <a:gd name="connsiteY9" fmla="*/ 265613 h 1214766"/>
                <a:gd name="connsiteX10" fmla="*/ 4583 w 953735"/>
                <a:gd name="connsiteY10" fmla="*/ 265613 h 121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735" h="1214766">
                  <a:moveTo>
                    <a:pt x="4583" y="265613"/>
                  </a:moveTo>
                  <a:cubicBezTo>
                    <a:pt x="12030" y="180311"/>
                    <a:pt x="28278" y="97718"/>
                    <a:pt x="54004" y="19863"/>
                  </a:cubicBezTo>
                  <a:cubicBezTo>
                    <a:pt x="69575" y="-27527"/>
                    <a:pt x="666688" y="22571"/>
                    <a:pt x="718140" y="39496"/>
                  </a:cubicBezTo>
                  <a:cubicBezTo>
                    <a:pt x="713401" y="41526"/>
                    <a:pt x="802765" y="47620"/>
                    <a:pt x="789225" y="98395"/>
                  </a:cubicBezTo>
                  <a:cubicBezTo>
                    <a:pt x="737096" y="286600"/>
                    <a:pt x="739804" y="494439"/>
                    <a:pt x="777716" y="685353"/>
                  </a:cubicBezTo>
                  <a:cubicBezTo>
                    <a:pt x="814951" y="870850"/>
                    <a:pt x="899576" y="1035361"/>
                    <a:pt x="953736" y="1214766"/>
                  </a:cubicBezTo>
                  <a:cubicBezTo>
                    <a:pt x="950351" y="1203934"/>
                    <a:pt x="464942" y="1159252"/>
                    <a:pt x="387765" y="1145712"/>
                  </a:cubicBezTo>
                  <a:cubicBezTo>
                    <a:pt x="327512" y="1134880"/>
                    <a:pt x="241533" y="1136911"/>
                    <a:pt x="193466" y="1092906"/>
                  </a:cubicBezTo>
                  <a:cubicBezTo>
                    <a:pt x="168417" y="1070565"/>
                    <a:pt x="152846" y="1038746"/>
                    <a:pt x="138629" y="1007604"/>
                  </a:cubicBezTo>
                  <a:cubicBezTo>
                    <a:pt x="39787" y="788934"/>
                    <a:pt x="-17081" y="518134"/>
                    <a:pt x="4583" y="265613"/>
                  </a:cubicBezTo>
                  <a:lnTo>
                    <a:pt x="4583" y="26561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C46CED6-E53A-4BD5-A0A1-1B80B06A973F}"/>
                </a:ext>
              </a:extLst>
            </p:cNvPr>
            <p:cNvSpPr/>
            <p:nvPr/>
          </p:nvSpPr>
          <p:spPr>
            <a:xfrm>
              <a:off x="6165246" y="3398151"/>
              <a:ext cx="777651" cy="2852421"/>
            </a:xfrm>
            <a:custGeom>
              <a:avLst/>
              <a:gdLst>
                <a:gd name="connsiteX0" fmla="*/ 1170955 w 1171025"/>
                <a:gd name="connsiteY0" fmla="*/ 4251216 h 4295315"/>
                <a:gd name="connsiteX1" fmla="*/ 556240 w 1171025"/>
                <a:gd name="connsiteY1" fmla="*/ 71423 h 4295315"/>
                <a:gd name="connsiteX2" fmla="*/ 501403 w 1171025"/>
                <a:gd name="connsiteY2" fmla="*/ 2370 h 4295315"/>
                <a:gd name="connsiteX3" fmla="*/ 416778 w 1171025"/>
                <a:gd name="connsiteY3" fmla="*/ 5755 h 4295315"/>
                <a:gd name="connsiteX4" fmla="*/ 371419 w 1171025"/>
                <a:gd name="connsiteY4" fmla="*/ 76162 h 4295315"/>
                <a:gd name="connsiteX5" fmla="*/ 250236 w 1171025"/>
                <a:gd name="connsiteY5" fmla="*/ 380135 h 4295315"/>
                <a:gd name="connsiteX6" fmla="*/ 3132 w 1171025"/>
                <a:gd name="connsiteY6" fmla="*/ 1639353 h 4295315"/>
                <a:gd name="connsiteX7" fmla="*/ 37659 w 1171025"/>
                <a:gd name="connsiteY7" fmla="*/ 2314998 h 4295315"/>
                <a:gd name="connsiteX8" fmla="*/ 562333 w 1171025"/>
                <a:gd name="connsiteY8" fmla="*/ 3729249 h 4295315"/>
                <a:gd name="connsiteX9" fmla="*/ 955669 w 1171025"/>
                <a:gd name="connsiteY9" fmla="*/ 4250538 h 4295315"/>
                <a:gd name="connsiteX10" fmla="*/ 1168247 w 1171025"/>
                <a:gd name="connsiteY10" fmla="*/ 4295221 h 4295315"/>
                <a:gd name="connsiteX11" fmla="*/ 1170955 w 1171025"/>
                <a:gd name="connsiteY11" fmla="*/ 4251216 h 4295315"/>
                <a:gd name="connsiteX12" fmla="*/ 1170955 w 1171025"/>
                <a:gd name="connsiteY12" fmla="*/ 4251216 h 429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025" h="4295315">
                  <a:moveTo>
                    <a:pt x="1170955" y="4251216"/>
                  </a:moveTo>
                  <a:cubicBezTo>
                    <a:pt x="1178402" y="4174038"/>
                    <a:pt x="596860" y="298218"/>
                    <a:pt x="556240" y="71423"/>
                  </a:cubicBezTo>
                  <a:cubicBezTo>
                    <a:pt x="550147" y="38927"/>
                    <a:pt x="537284" y="11170"/>
                    <a:pt x="501403" y="2370"/>
                  </a:cubicBezTo>
                  <a:cubicBezTo>
                    <a:pt x="472969" y="338"/>
                    <a:pt x="444535" y="-3047"/>
                    <a:pt x="416778" y="5755"/>
                  </a:cubicBezTo>
                  <a:cubicBezTo>
                    <a:pt x="390375" y="22003"/>
                    <a:pt x="382251" y="49760"/>
                    <a:pt x="371419" y="76162"/>
                  </a:cubicBezTo>
                  <a:cubicBezTo>
                    <a:pt x="328091" y="175681"/>
                    <a:pt x="287471" y="277231"/>
                    <a:pt x="250236" y="380135"/>
                  </a:cubicBezTo>
                  <a:cubicBezTo>
                    <a:pt x="102650" y="786334"/>
                    <a:pt x="21410" y="1207428"/>
                    <a:pt x="3132" y="1639353"/>
                  </a:cubicBezTo>
                  <a:cubicBezTo>
                    <a:pt x="-6346" y="1864794"/>
                    <a:pt x="5840" y="2091589"/>
                    <a:pt x="37659" y="2314998"/>
                  </a:cubicBezTo>
                  <a:cubicBezTo>
                    <a:pt x="110774" y="2824779"/>
                    <a:pt x="281378" y="3298678"/>
                    <a:pt x="562333" y="3729249"/>
                  </a:cubicBezTo>
                  <a:cubicBezTo>
                    <a:pt x="676069" y="3904592"/>
                    <a:pt x="805375" y="4096183"/>
                    <a:pt x="955669" y="4250538"/>
                  </a:cubicBezTo>
                  <a:cubicBezTo>
                    <a:pt x="1022692" y="4266110"/>
                    <a:pt x="1101224" y="4297252"/>
                    <a:pt x="1168247" y="4295221"/>
                  </a:cubicBezTo>
                  <a:cubicBezTo>
                    <a:pt x="1168924" y="4289805"/>
                    <a:pt x="1169601" y="4257986"/>
                    <a:pt x="1170955" y="4251216"/>
                  </a:cubicBezTo>
                  <a:lnTo>
                    <a:pt x="1170955" y="4251216"/>
                  </a:lnTo>
                  <a:close/>
                </a:path>
              </a:pathLst>
            </a:custGeom>
            <a:solidFill>
              <a:srgbClr val="E5E5E5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8" name="Rectangle 7">
            <a:extLst>
              <a:ext uri="{FF2B5EF4-FFF2-40B4-BE49-F238E27FC236}">
                <a16:creationId xmlns:a16="http://schemas.microsoft.com/office/drawing/2014/main" id="{C1229E6E-8DD9-4BC0-876B-CC6C64D9A0E3}"/>
              </a:ext>
            </a:extLst>
          </p:cNvPr>
          <p:cNvSpPr/>
          <p:nvPr/>
        </p:nvSpPr>
        <p:spPr>
          <a:xfrm>
            <a:off x="1969384" y="1961849"/>
            <a:ext cx="796103" cy="6883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100" name="Rectangle 15">
            <a:extLst>
              <a:ext uri="{FF2B5EF4-FFF2-40B4-BE49-F238E27FC236}">
                <a16:creationId xmlns:a16="http://schemas.microsoft.com/office/drawing/2014/main" id="{B1CE53B9-4E0C-4DD7-9AA8-0B1BE5833BF0}"/>
              </a:ext>
            </a:extLst>
          </p:cNvPr>
          <p:cNvSpPr/>
          <p:nvPr/>
        </p:nvSpPr>
        <p:spPr>
          <a:xfrm rot="5400000">
            <a:off x="5719179" y="1990782"/>
            <a:ext cx="688376" cy="79610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FA06EE2-C077-4BF0-B695-57564229CD20}"/>
              </a:ext>
            </a:extLst>
          </p:cNvPr>
          <p:cNvCxnSpPr>
            <a:cxnSpLocks/>
          </p:cNvCxnSpPr>
          <p:nvPr/>
        </p:nvCxnSpPr>
        <p:spPr>
          <a:xfrm flipV="1">
            <a:off x="8668361" y="3172395"/>
            <a:ext cx="1096364" cy="1046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94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96FC6E-97B9-4EE8-A010-449774B61ACB}"/>
              </a:ext>
            </a:extLst>
          </p:cNvPr>
          <p:cNvSpPr txBox="1"/>
          <p:nvPr/>
        </p:nvSpPr>
        <p:spPr>
          <a:xfrm>
            <a:off x="566354" y="590577"/>
            <a:ext cx="2044149" cy="60939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548640"/>
            <a:r>
              <a:rPr lang="th-TH" sz="33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ข้อเสนอแนะ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A62BD-D4AE-4385-9B96-2BEAEA85D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2A878D-44DC-473D-92D9-7856268A1744}"/>
              </a:ext>
            </a:extLst>
          </p:cNvPr>
          <p:cNvSpPr txBox="1"/>
          <p:nvPr/>
        </p:nvSpPr>
        <p:spPr>
          <a:xfrm>
            <a:off x="1724427" y="2524387"/>
            <a:ext cx="5970423" cy="391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>
              <a:lnSpc>
                <a:spcPct val="115000"/>
              </a:lnSpc>
              <a:tabLst>
                <a:tab pos="216408" algn="l"/>
                <a:tab pos="648462" algn="l"/>
              </a:tabLst>
            </a:pPr>
            <a:r>
              <a:rPr lang="th-TH" sz="216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  </a:t>
            </a: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1. กีฬา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2. สาธารณประโยชน์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3. งาน </a:t>
            </a:r>
            <a:r>
              <a:rPr lang="en-US" sz="2160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?"/>
              </a:rPr>
              <a:t>OD/</a:t>
            </a: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งานม</a:t>
            </a:r>
            <a:r>
              <a:rPr lang="th-TH" sz="2160" dirty="0" err="1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ุฑิ</a:t>
            </a: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ตาจิตต่อผู้</a:t>
            </a:r>
            <a:r>
              <a:rPr lang="th-TH" sz="2160" dirty="0" err="1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เกษียน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4. จัดประชุมแลกเปลี่ยนเรียนรู้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6. กิจกรรมปีใหม่กรมควบคุมโรค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7. กิจกรรมตักบาตรสวดมนต์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8. จัดกิจกรรม</a:t>
            </a:r>
            <a:r>
              <a:rPr lang="th-TH" sz="2160" dirty="0" err="1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ต่างๆ</a:t>
            </a: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 เช่น เทศกาลปีใหม่ จัดกีฬาสีกรม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9. โครงการจริยธรรม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10. กิจกรรมปีใหม่ กีฬาสี สงกรานต์ วัฒนธรรมองค์กร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216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11. บริจาคเลือด</a:t>
            </a:r>
            <a:endParaRPr lang="en-US" sz="216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1D3412-B639-4977-90BC-DED71A222CB7}"/>
              </a:ext>
            </a:extLst>
          </p:cNvPr>
          <p:cNvGrpSpPr/>
          <p:nvPr/>
        </p:nvGrpSpPr>
        <p:grpSpPr>
          <a:xfrm flipH="1">
            <a:off x="5646529" y="3587995"/>
            <a:ext cx="5397684" cy="3387510"/>
            <a:chOff x="-3907876" y="-373145"/>
            <a:chExt cx="14810697" cy="752580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E7C10E-7782-4EAB-A968-6943740AA806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ko-KR" altLang="en-US" sz="324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66C364-FA0F-4221-A9EC-8E8BFF3F0BB7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AECC8D-185B-42BF-89ED-B70704BA7898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05E521-61C9-4AEB-9ADE-3905D94C9EF5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8B5551-9BBB-4CFE-A991-848BF8E5D5D0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A71308-7DC1-4F17-BADD-DB9315663871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31229B-3ED3-4EE3-9271-F4D6CC3F8C3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46DA3F-2562-4FFB-AAB2-55C0708D8710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B80A13-C01B-4B6C-BBEC-808E9739B3B3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39A4E34-A5AC-4711-831D-60D19E908CCA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2FB655F-204F-41EE-A38C-799BF85C8353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9B1BF5-43E5-4395-B205-6136A34044E0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B84455-8B01-4E1C-8B3E-1A065AECDE93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8A14C1-928A-4E4B-9A80-CCB4350E6B60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15481C1-6690-41AC-8B41-0334EA77D102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C7C3147-AB87-4DF2-A750-3C4E9943722D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FBE0B9-636B-44A0-A1F7-C05B38674DFB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252C7AA-82C7-47E1-B966-B1CF0AF3308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0D38CE-5B73-4537-A013-D5CFCDBB31A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16B672-2AD4-4330-8304-E7E6BA367CC7}"/>
                </a:ext>
              </a:extLst>
            </p:cNvPr>
            <p:cNvSpPr/>
            <p:nvPr/>
          </p:nvSpPr>
          <p:spPr>
            <a:xfrm>
              <a:off x="2621232" y="2769173"/>
              <a:ext cx="1554703" cy="3284916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Right Triangle 1">
              <a:extLst>
                <a:ext uri="{FF2B5EF4-FFF2-40B4-BE49-F238E27FC236}">
                  <a16:creationId xmlns:a16="http://schemas.microsoft.com/office/drawing/2014/main" id="{3665FEDD-7189-4027-B802-F9D9562AA241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70FD4E-A6B8-4C88-A39A-D1FFBF3CDC20}"/>
              </a:ext>
            </a:extLst>
          </p:cNvPr>
          <p:cNvGrpSpPr/>
          <p:nvPr/>
        </p:nvGrpSpPr>
        <p:grpSpPr>
          <a:xfrm flipH="1">
            <a:off x="5399881" y="2340403"/>
            <a:ext cx="5339298" cy="1801375"/>
            <a:chOff x="977906" y="3662907"/>
            <a:chExt cx="4064528" cy="1363510"/>
          </a:xfrm>
          <a:solidFill>
            <a:srgbClr val="FF0066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C2E166-DA45-4457-8278-8699B5023384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3CCDC6-FEC0-4363-AC75-345EBCFC41BE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Smiley Face 14">
            <a:extLst>
              <a:ext uri="{FF2B5EF4-FFF2-40B4-BE49-F238E27FC236}">
                <a16:creationId xmlns:a16="http://schemas.microsoft.com/office/drawing/2014/main" id="{F49AFD9C-CFBC-4FF6-B019-C27C4FE045FF}"/>
              </a:ext>
            </a:extLst>
          </p:cNvPr>
          <p:cNvSpPr/>
          <p:nvPr/>
        </p:nvSpPr>
        <p:spPr>
          <a:xfrm>
            <a:off x="495759" y="2370987"/>
            <a:ext cx="1228669" cy="12286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C5CF3-70E1-4C5C-A34F-ED353FB04CF8}"/>
              </a:ext>
            </a:extLst>
          </p:cNvPr>
          <p:cNvSpPr txBox="1"/>
          <p:nvPr/>
        </p:nvSpPr>
        <p:spPr>
          <a:xfrm>
            <a:off x="1738933" y="1530155"/>
            <a:ext cx="695508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หัวข้อ </a:t>
            </a: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“</a:t>
            </a:r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โครงการ/กิจกรรมเสริมสร้างความสุขและความผูกพันต่อองค์กร ในปีงบประมาณ พ.ศ. 2563 ของหน่วยงานหรือกรมฯ ที่ท่านพึงพอใจ </a:t>
            </a: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”</a:t>
            </a:r>
            <a:endParaRPr lang="th-TH" sz="216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744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96FC6E-97B9-4EE8-A010-449774B61ACB}"/>
              </a:ext>
            </a:extLst>
          </p:cNvPr>
          <p:cNvSpPr txBox="1"/>
          <p:nvPr/>
        </p:nvSpPr>
        <p:spPr>
          <a:xfrm>
            <a:off x="566354" y="590577"/>
            <a:ext cx="2044149" cy="60939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548640"/>
            <a:r>
              <a:rPr lang="th-TH" sz="33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ข้อเสนอแนะ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A62BD-D4AE-4385-9B96-2BEAEA85D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2A878D-44DC-473D-92D9-7856268A1744}"/>
              </a:ext>
            </a:extLst>
          </p:cNvPr>
          <p:cNvSpPr txBox="1"/>
          <p:nvPr/>
        </p:nvSpPr>
        <p:spPr>
          <a:xfrm>
            <a:off x="621348" y="2698362"/>
            <a:ext cx="4339594" cy="382983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defTabSz="548640">
              <a:lnSpc>
                <a:spcPct val="115000"/>
              </a:lnSpc>
              <a:tabLst>
                <a:tab pos="216408" algn="l"/>
                <a:tab pos="648462" algn="l"/>
              </a:tabLst>
            </a:pP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    </a:t>
            </a: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1. กีฬา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2. สาธารณประโยชน์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3. งาน </a:t>
            </a:r>
            <a:r>
              <a:rPr lang="en-US" sz="1920" dirty="0">
                <a:solidFill>
                  <a:srgbClr val="0000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?"/>
              </a:rPr>
              <a:t>OD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4. จัดประชุมแลกเปลี่ยนเรียนรู้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5. งานม</a:t>
            </a:r>
            <a:r>
              <a:rPr lang="th-TH" sz="1920" dirty="0" err="1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ุฑิ</a:t>
            </a: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ตาจิตต่อผู้</a:t>
            </a:r>
            <a:r>
              <a:rPr lang="th-TH" sz="1920" dirty="0" err="1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เกษียน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6. กิจกรรมปีใหม่กรมควบคุมโรค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7. กิจกรรมตักบาตรสวดมนต์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8. จัดกิจกรรม</a:t>
            </a:r>
            <a:r>
              <a:rPr lang="th-TH" sz="1920" dirty="0" err="1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ต่างๆ</a:t>
            </a: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 เช่น เทศกาลปีใหม่ จัดกีฬาสีกรม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9. โครงการจริยธรรม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10. กิจกรรมปีใหม่ กีฬาสี สงกรานต์ วัฒนธรรมองค์กร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  <a:p>
            <a:pPr defTabSz="548640">
              <a:lnSpc>
                <a:spcPct val="115000"/>
              </a:lnSpc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SarabunIT?"/>
                <a:ea typeface="Times New Roman" panose="02020603050405020304" pitchFamily="18" charset="0"/>
                <a:cs typeface="TH SarabunIT๙" panose="020B0500040200020003" pitchFamily="34" charset="-34"/>
              </a:rPr>
              <a:t>	11. บริจาคเลือด</a:t>
            </a:r>
            <a:endParaRPr lang="en-US" sz="1920" dirty="0">
              <a:solidFill>
                <a:prstClr val="black"/>
              </a:solidFill>
              <a:latin typeface="TH SarabunIT?"/>
              <a:ea typeface="Times New Roman" panose="02020603050405020304" pitchFamily="18" charset="0"/>
              <a:cs typeface="TH SarabunIT?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1D3412-B639-4977-90BC-DED71A222CB7}"/>
              </a:ext>
            </a:extLst>
          </p:cNvPr>
          <p:cNvGrpSpPr/>
          <p:nvPr/>
        </p:nvGrpSpPr>
        <p:grpSpPr>
          <a:xfrm flipH="1">
            <a:off x="9648633" y="6136458"/>
            <a:ext cx="1151130" cy="676181"/>
            <a:chOff x="-3907876" y="-373145"/>
            <a:chExt cx="14810697" cy="752580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E7C10E-7782-4EAB-A968-6943740AA806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ko-KR" altLang="en-US" sz="324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66C364-FA0F-4221-A9EC-8E8BFF3F0BB7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AECC8D-185B-42BF-89ED-B70704BA7898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05E521-61C9-4AEB-9ADE-3905D94C9EF5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8B5551-9BBB-4CFE-A991-848BF8E5D5D0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A71308-7DC1-4F17-BADD-DB9315663871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31229B-3ED3-4EE3-9271-F4D6CC3F8C3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46DA3F-2562-4FFB-AAB2-55C0708D8710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B80A13-C01B-4B6C-BBEC-808E9739B3B3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39A4E34-A5AC-4711-831D-60D19E908CCA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2FB655F-204F-41EE-A38C-799BF85C8353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9B1BF5-43E5-4395-B205-6136A34044E0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B84455-8B01-4E1C-8B3E-1A065AECDE93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8A14C1-928A-4E4B-9A80-CCB4350E6B60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15481C1-6690-41AC-8B41-0334EA77D102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C7C3147-AB87-4DF2-A750-3C4E9943722D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BFBE0B9-636B-44A0-A1F7-C05B38674DFB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252C7AA-82C7-47E1-B966-B1CF0AF3308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0D38CE-5B73-4537-A013-D5CFCDBB31A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16B672-2AD4-4330-8304-E7E6BA367CC7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Right Triangle 1">
              <a:extLst>
                <a:ext uri="{FF2B5EF4-FFF2-40B4-BE49-F238E27FC236}">
                  <a16:creationId xmlns:a16="http://schemas.microsoft.com/office/drawing/2014/main" id="{3665FEDD-7189-4027-B802-F9D9562AA241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70FD4E-A6B8-4C88-A39A-D1FFBF3CDC20}"/>
              </a:ext>
            </a:extLst>
          </p:cNvPr>
          <p:cNvGrpSpPr/>
          <p:nvPr/>
        </p:nvGrpSpPr>
        <p:grpSpPr>
          <a:xfrm flipH="1">
            <a:off x="3324491" y="379444"/>
            <a:ext cx="3644120" cy="1229455"/>
            <a:chOff x="977906" y="3662907"/>
            <a:chExt cx="4064528" cy="1363510"/>
          </a:xfrm>
          <a:solidFill>
            <a:srgbClr val="FF0066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C2E166-DA45-4457-8278-8699B5023384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3CCDC6-FEC0-4363-AC75-345EBCFC41BE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Smiley Face 14">
            <a:extLst>
              <a:ext uri="{FF2B5EF4-FFF2-40B4-BE49-F238E27FC236}">
                <a16:creationId xmlns:a16="http://schemas.microsoft.com/office/drawing/2014/main" id="{F49AFD9C-CFBC-4FF6-B019-C27C4FE045FF}"/>
              </a:ext>
            </a:extLst>
          </p:cNvPr>
          <p:cNvSpPr/>
          <p:nvPr/>
        </p:nvSpPr>
        <p:spPr>
          <a:xfrm>
            <a:off x="621348" y="1585075"/>
            <a:ext cx="894893" cy="8948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8A0AE8-924C-4214-AFE0-A941CA60C50A}"/>
              </a:ext>
            </a:extLst>
          </p:cNvPr>
          <p:cNvSpPr txBox="1"/>
          <p:nvPr/>
        </p:nvSpPr>
        <p:spPr>
          <a:xfrm>
            <a:off x="5257270" y="2587696"/>
            <a:ext cx="5325019" cy="340029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defTabSz="548640">
              <a:lnSpc>
                <a:spcPct val="115000"/>
              </a:lnSpc>
              <a:spcAft>
                <a:spcPts val="1200"/>
              </a:spcAft>
              <a:tabLst>
                <a:tab pos="648462" algn="l"/>
              </a:tabLst>
            </a:pPr>
            <a:r>
              <a:rPr lang="th-TH" sz="192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      9. โครงการพัฒนา​สถานที่ออกกำลังกายและกิจกรรมที่ส่งเสริมการออกกำลังกาย การมีกิจกรรมทางกายของ  บุคลากร เนื่องจากใน</a:t>
            </a:r>
            <a:r>
              <a:rPr lang="th-TH" sz="1920" dirty="0" err="1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ปัจ</a:t>
            </a:r>
            <a:r>
              <a:rPr lang="th-TH" sz="192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จุ​บัน​สถานที่ไม่เพียงพอ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 defTabSz="548640">
              <a:lnSpc>
                <a:spcPct val="115000"/>
              </a:lnSpc>
              <a:spcAft>
                <a:spcPts val="1200"/>
              </a:spcAft>
              <a:tabLst>
                <a:tab pos="648462" algn="l"/>
              </a:tabLst>
            </a:pPr>
            <a:r>
              <a:rPr lang="en-US" sz="192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</a:t>
            </a:r>
            <a:r>
              <a:rPr lang="th-TH" sz="192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10. การทำบุญ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defTabSz="548640">
              <a:lnSpc>
                <a:spcPct val="115000"/>
              </a:lnSpc>
              <a:spcAft>
                <a:spcPts val="1200"/>
              </a:spcAft>
              <a:tabLst>
                <a:tab pos="648462" algn="l"/>
              </a:tabLst>
            </a:pPr>
            <a:r>
              <a:rPr lang="en-US" sz="192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11. </a:t>
            </a:r>
            <a:r>
              <a:rPr lang="th-TH" sz="192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สานสัมพันธ์กีฬาแต่ละสำนักเพื่อสร้างสัมพันธภาพที่ดีต่อกัน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 defTabSz="548640">
              <a:lnSpc>
                <a:spcPct val="115000"/>
              </a:lnSpc>
              <a:spcAft>
                <a:spcPts val="1200"/>
              </a:spcAft>
              <a:tabLst>
                <a:tab pos="648462" algn="l"/>
              </a:tabLst>
            </a:pPr>
            <a:r>
              <a:rPr lang="en-US" sz="192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12. </a:t>
            </a:r>
            <a:r>
              <a:rPr lang="th-TH" sz="192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โครงการปลูกฝังทำความดีสำหรับคนรุ่นใหม่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 defTabSz="548640">
              <a:lnSpc>
                <a:spcPct val="115000"/>
              </a:lnSpc>
              <a:spcAft>
                <a:spcPts val="1200"/>
              </a:spcAft>
              <a:tabLst>
                <a:tab pos="648462" algn="l"/>
              </a:tabLst>
            </a:pPr>
            <a:r>
              <a:rPr lang="en-US" sz="192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13. </a:t>
            </a:r>
            <a:r>
              <a:rPr lang="th-TH" sz="192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โครงการสร้างความผูกพันธ์ภายในองค์กร</a:t>
            </a:r>
            <a:endParaRPr lang="en-US" sz="192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0FDD9-7BDA-46E8-928D-DFD197C187A0}"/>
              </a:ext>
            </a:extLst>
          </p:cNvPr>
          <p:cNvSpPr txBox="1"/>
          <p:nvPr/>
        </p:nvSpPr>
        <p:spPr>
          <a:xfrm>
            <a:off x="1609170" y="1623383"/>
            <a:ext cx="695508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หัวข้อ </a:t>
            </a: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“</a:t>
            </a:r>
            <a:r>
              <a:rPr lang="th-TH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โครงการ/กิจกรรมเสริมสร้างความสุขและความผูกพันต่อองค์กร ที่ท่านอยากให้หน่วยงานหรือกรมฯ ดำเนินการในปีงบประมาณ พ.ศ. </a:t>
            </a:r>
            <a:r>
              <a:rPr lang="en-US" sz="2160" b="1" dirty="0">
                <a:solidFill>
                  <a:prstClr val="black"/>
                </a:solidFill>
                <a:latin typeface="TH SarabunIT๙" panose="020B0500040200020003" pitchFamily="34" charset="-34"/>
                <a:ea typeface="Times New Roman" panose="02020603050405020304" pitchFamily="18" charset="0"/>
              </a:rPr>
              <a:t>2564</a:t>
            </a:r>
            <a:r>
              <a:rPr lang="en-US" sz="216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H SarabunIT๙" panose="020B0500040200020003" pitchFamily="34" charset="-34"/>
              </a:rPr>
              <a:t>”</a:t>
            </a:r>
            <a:endParaRPr lang="th-TH" sz="216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3681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C608EA-AF6E-4D58-99FC-E5A8AE046E68}"/>
              </a:ext>
            </a:extLst>
          </p:cNvPr>
          <p:cNvSpPr txBox="1"/>
          <p:nvPr/>
        </p:nvSpPr>
        <p:spPr>
          <a:xfrm>
            <a:off x="683520" y="1010667"/>
            <a:ext cx="6651826" cy="445571"/>
          </a:xfrm>
          <a:prstGeom prst="rect">
            <a:avLst/>
          </a:prstGeom>
          <a:solidFill>
            <a:srgbClr val="CCFFCC"/>
          </a:solidFill>
          <a:ln w="190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48640">
              <a:lnSpc>
                <a:spcPct val="115000"/>
              </a:lnSpc>
              <a:spcAft>
                <a:spcPts val="1200"/>
              </a:spcAft>
            </a:pP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สวัสดิการ 3 ลำดับแรก ที่ท่านต้องการให้หน่วยงานหรือกรมฯ จัดให้ </a:t>
            </a:r>
            <a:endParaRPr lang="en-US" sz="216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B946B-367A-4A44-BE49-587D91BD8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10" name="Freeform 32">
            <a:extLst>
              <a:ext uri="{FF2B5EF4-FFF2-40B4-BE49-F238E27FC236}">
                <a16:creationId xmlns:a16="http://schemas.microsoft.com/office/drawing/2014/main" id="{86AD36AD-9204-4046-9AB4-CA32ECBC1479}"/>
              </a:ext>
            </a:extLst>
          </p:cNvPr>
          <p:cNvSpPr/>
          <p:nvPr/>
        </p:nvSpPr>
        <p:spPr>
          <a:xfrm>
            <a:off x="7073730" y="2473861"/>
            <a:ext cx="834871" cy="68791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0501B2-61A9-45B0-BDA1-55DBA3B98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58" y="3482084"/>
            <a:ext cx="412750" cy="6879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40B65F-F3CB-4DB9-BBAC-A5300C5D06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69" b="89933" l="9929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5811" r="37256" b="22591"/>
          <a:stretch/>
        </p:blipFill>
        <p:spPr>
          <a:xfrm>
            <a:off x="2564877" y="4212468"/>
            <a:ext cx="412750" cy="887486"/>
          </a:xfrm>
          <a:prstGeom prst="rect">
            <a:avLst/>
          </a:prstGeom>
        </p:spPr>
      </p:pic>
      <p:sp>
        <p:nvSpPr>
          <p:cNvPr id="18" name="L-Shape 17">
            <a:extLst>
              <a:ext uri="{FF2B5EF4-FFF2-40B4-BE49-F238E27FC236}">
                <a16:creationId xmlns:a16="http://schemas.microsoft.com/office/drawing/2014/main" id="{E5874216-C547-413A-96E1-6D0550F2D251}"/>
              </a:ext>
            </a:extLst>
          </p:cNvPr>
          <p:cNvSpPr/>
          <p:nvPr/>
        </p:nvSpPr>
        <p:spPr>
          <a:xfrm rot="10800000" flipH="1">
            <a:off x="1773168" y="5183592"/>
            <a:ext cx="2376070" cy="950428"/>
          </a:xfrm>
          <a:prstGeom prst="corner">
            <a:avLst>
              <a:gd name="adj1" fmla="val 19327"/>
              <a:gd name="adj2" fmla="val 195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3AB278CC-008A-423B-BC5B-ACB26AD84B1C}"/>
              </a:ext>
            </a:extLst>
          </p:cNvPr>
          <p:cNvSpPr/>
          <p:nvPr/>
        </p:nvSpPr>
        <p:spPr>
          <a:xfrm rot="10800000" flipH="1">
            <a:off x="3963567" y="4233162"/>
            <a:ext cx="2376070" cy="950428"/>
          </a:xfrm>
          <a:prstGeom prst="corner">
            <a:avLst>
              <a:gd name="adj1" fmla="val 19327"/>
              <a:gd name="adj2" fmla="val 195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2AB63E1E-B7F1-482E-B5D8-F902E4502E27}"/>
              </a:ext>
            </a:extLst>
          </p:cNvPr>
          <p:cNvSpPr/>
          <p:nvPr/>
        </p:nvSpPr>
        <p:spPr>
          <a:xfrm rot="10800000" flipH="1">
            <a:off x="6153965" y="3282734"/>
            <a:ext cx="2376070" cy="950428"/>
          </a:xfrm>
          <a:prstGeom prst="corner">
            <a:avLst>
              <a:gd name="adj1" fmla="val 19327"/>
              <a:gd name="adj2" fmla="val 195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72E-F384-4D92-A4B9-353A8DE0AF0D}"/>
              </a:ext>
            </a:extLst>
          </p:cNvPr>
          <p:cNvSpPr txBox="1"/>
          <p:nvPr/>
        </p:nvSpPr>
        <p:spPr>
          <a:xfrm>
            <a:off x="6124309" y="1674094"/>
            <a:ext cx="3098145" cy="827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lnSpc>
                <a:spcPct val="115000"/>
              </a:lnSpc>
              <a:spcAft>
                <a:spcPts val="1200"/>
              </a:spcAft>
            </a:pPr>
            <a:r>
              <a:rPr lang="th-TH" sz="2160" dirty="0">
                <a:solidFill>
                  <a:srgbClr val="FF0066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ปรับปรุงอุปกรณ์สำนักงานให้ทันสมัย</a:t>
            </a:r>
            <a:endParaRPr lang="en-US" sz="2160" b="1" dirty="0">
              <a:solidFill>
                <a:srgbClr val="FF0066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74B53E-2842-47C8-9E2B-B4887F03218B}"/>
              </a:ext>
            </a:extLst>
          </p:cNvPr>
          <p:cNvSpPr txBox="1"/>
          <p:nvPr/>
        </p:nvSpPr>
        <p:spPr>
          <a:xfrm>
            <a:off x="6883367" y="3636993"/>
            <a:ext cx="121559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2160" b="1" dirty="0">
                <a:solidFill>
                  <a:srgbClr val="FF0066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(11 คน)</a:t>
            </a:r>
            <a:endParaRPr lang="th-TH" sz="216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7403D0-D01D-4944-97F9-B22AE69A2ADA}"/>
              </a:ext>
            </a:extLst>
          </p:cNvPr>
          <p:cNvSpPr txBox="1"/>
          <p:nvPr/>
        </p:nvSpPr>
        <p:spPr>
          <a:xfrm>
            <a:off x="3202346" y="1845424"/>
            <a:ext cx="2823478" cy="1592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lnSpc>
                <a:spcPct val="115000"/>
              </a:lnSpc>
            </a:pPr>
            <a:r>
              <a:rPr lang="th-TH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บริการรถรับส่ง</a:t>
            </a:r>
            <a:r>
              <a:rPr lang="en-US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,</a:t>
            </a:r>
            <a:r>
              <a:rPr lang="th-TH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บ้านพักทางราชการ</a:t>
            </a:r>
            <a:r>
              <a:rPr lang="en-US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,</a:t>
            </a:r>
            <a:r>
              <a:rPr lang="th-TH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สถานที่จอดรถ</a:t>
            </a:r>
            <a:r>
              <a:rPr lang="en-US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,</a:t>
            </a:r>
            <a:r>
              <a:rPr lang="th-TH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br>
              <a:rPr lang="th-TH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</a:br>
            <a:r>
              <a:rPr lang="th-TH" sz="2160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จัดสิ่งแวดล้อมกายภาพในที่ทำงานให้ถูกสุขลักษณะ</a:t>
            </a:r>
            <a:endParaRPr lang="en-US" sz="2160" dirty="0">
              <a:solidFill>
                <a:srgbClr val="FFC000">
                  <a:lumMod val="75000"/>
                </a:srgbClr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18E787-DB55-4331-8086-3007C8599117}"/>
              </a:ext>
            </a:extLst>
          </p:cNvPr>
          <p:cNvSpPr txBox="1"/>
          <p:nvPr/>
        </p:nvSpPr>
        <p:spPr>
          <a:xfrm>
            <a:off x="966403" y="2851350"/>
            <a:ext cx="2376071" cy="121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lnSpc>
                <a:spcPct val="115000"/>
              </a:lnSpc>
              <a:spcAft>
                <a:spcPts val="1200"/>
              </a:spcAft>
            </a:pPr>
            <a:r>
              <a:rPr lang="th-TH" sz="21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ตรวจสุขภาพประจำปี</a:t>
            </a:r>
            <a:r>
              <a:rPr lang="en-US" sz="21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, </a:t>
            </a:r>
            <a:r>
              <a:rPr lang="th-TH" sz="21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ให้ความรู้เกี่ยวกับอาชีพเสริม/การลงทุน</a:t>
            </a:r>
            <a:endParaRPr lang="en-US" sz="216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374392-26C4-4547-AF3F-47A2BC681551}"/>
              </a:ext>
            </a:extLst>
          </p:cNvPr>
          <p:cNvSpPr txBox="1"/>
          <p:nvPr/>
        </p:nvSpPr>
        <p:spPr>
          <a:xfrm>
            <a:off x="4548610" y="4493282"/>
            <a:ext cx="1012647" cy="44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lnSpc>
                <a:spcPct val="115000"/>
              </a:lnSpc>
              <a:spcAft>
                <a:spcPts val="1200"/>
              </a:spcAft>
            </a:pPr>
            <a:r>
              <a:rPr lang="th-TH" sz="2160" b="1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160" b="1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9 </a:t>
            </a:r>
            <a:r>
              <a:rPr lang="th-TH" sz="2160" b="1" dirty="0">
                <a:solidFill>
                  <a:srgbClr val="FFC000">
                    <a:lumMod val="75000"/>
                  </a:srgb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คน)</a:t>
            </a:r>
            <a:endParaRPr lang="en-US" sz="2160" b="1" dirty="0">
              <a:solidFill>
                <a:srgbClr val="FFC000">
                  <a:lumMod val="75000"/>
                </a:srgbClr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93D6C9-DAE8-48EC-BC24-F3CEB8D9ADFB}"/>
              </a:ext>
            </a:extLst>
          </p:cNvPr>
          <p:cNvSpPr txBox="1"/>
          <p:nvPr/>
        </p:nvSpPr>
        <p:spPr>
          <a:xfrm>
            <a:off x="2307256" y="5420448"/>
            <a:ext cx="1263071" cy="44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lnSpc>
                <a:spcPct val="115000"/>
              </a:lnSpc>
              <a:spcAft>
                <a:spcPts val="1200"/>
              </a:spcAft>
            </a:pP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7 </a:t>
            </a: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คน)</a:t>
            </a:r>
            <a:endParaRPr lang="en-US" sz="2160" b="1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85ABB2-C48A-4C8B-AFEA-C02E2E198FE2}"/>
              </a:ext>
            </a:extLst>
          </p:cNvPr>
          <p:cNvGrpSpPr/>
          <p:nvPr/>
        </p:nvGrpSpPr>
        <p:grpSpPr>
          <a:xfrm flipH="1">
            <a:off x="7335345" y="4921749"/>
            <a:ext cx="3246943" cy="1925370"/>
            <a:chOff x="-3907876" y="-373145"/>
            <a:chExt cx="14810697" cy="752580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E57083-A36C-4EA4-8625-A6E79B9C93E4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ko-KR" altLang="en-US" sz="324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8432192-4F71-49AC-8379-C19C27D05E4A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035D3D-E62D-49D5-B48C-61BA9DDF27C8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13C0F3-DDE5-44FE-A8D4-69158C3707D8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09E01C5-34F9-474F-A1D2-5E4A934380A9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EDCA870-DE34-4C3B-8652-0501D4088E91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63448E3-B9C7-4BC0-90FC-1CCEB8AD9296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E1EF1E-742F-4BFA-96F0-EEC961C804C9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18F22FF-B438-439C-A425-63B0FD7DE96E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061E9E-8D8A-4F6A-A5D4-7FAD593A4C23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A93B2E0-AB29-4204-9A81-5CC985A2EB60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64F20C-8E51-4284-A964-963087E95930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FCC1DDB-F7FA-4580-B137-0610AC9487EF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65C8F22-079A-4765-BF7E-F47DFA0F8756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EF8A2F2-B009-49DB-A04B-65F70178CE29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B699DB-E6E6-4E33-9CD4-018626E1AAA7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C831A1C-4418-4A32-8212-04E9854D84AC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031667D-8847-44C9-9E5F-D24199F93990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92016D7-4BC7-4E08-BA19-857537AF53DA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E71522-02E6-48EA-BA9B-4160694FA297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Right Triangle 1">
              <a:extLst>
                <a:ext uri="{FF2B5EF4-FFF2-40B4-BE49-F238E27FC236}">
                  <a16:creationId xmlns:a16="http://schemas.microsoft.com/office/drawing/2014/main" id="{BD527789-66CC-43FF-AF3D-919AED98BD9D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E8D1A4-9C98-4DBE-B582-C73E58958CD9}"/>
              </a:ext>
            </a:extLst>
          </p:cNvPr>
          <p:cNvGrpSpPr/>
          <p:nvPr/>
        </p:nvGrpSpPr>
        <p:grpSpPr>
          <a:xfrm flipH="1">
            <a:off x="7142786" y="3522395"/>
            <a:ext cx="3429386" cy="1735238"/>
            <a:chOff x="977906" y="3662907"/>
            <a:chExt cx="4064528" cy="1363510"/>
          </a:xfrm>
          <a:solidFill>
            <a:srgbClr val="CCFFCC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4F9B2CB-6824-47EF-A377-50511C925B58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6F36440-D2AE-4AC6-9440-1EE4372D9FC6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E772537-9CD7-4A19-BE00-803545985075}"/>
              </a:ext>
            </a:extLst>
          </p:cNvPr>
          <p:cNvSpPr txBox="1"/>
          <p:nvPr/>
        </p:nvSpPr>
        <p:spPr>
          <a:xfrm>
            <a:off x="507247" y="1711509"/>
            <a:ext cx="211147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1920" i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**บุคลากรตอบมากที่สุด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3792529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98DBA57-B9BC-45BC-9D8A-1CB88B61C2B5}"/>
              </a:ext>
            </a:extLst>
          </p:cNvPr>
          <p:cNvSpPr/>
          <p:nvPr/>
        </p:nvSpPr>
        <p:spPr>
          <a:xfrm>
            <a:off x="441040" y="586475"/>
            <a:ext cx="7056956" cy="9046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37AAF0-40C5-4C64-A6F4-63489B544C4E}"/>
              </a:ext>
            </a:extLst>
          </p:cNvPr>
          <p:cNvGrpSpPr/>
          <p:nvPr/>
        </p:nvGrpSpPr>
        <p:grpSpPr>
          <a:xfrm>
            <a:off x="198909" y="391498"/>
            <a:ext cx="481689" cy="51251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C0A7162A-3A0C-4A6C-8FA8-0E6F2304249D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32D3EA-3953-44B4-AD51-415F829F7D72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1010E0-552F-4D10-9C7D-8BC415E864D8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171B89-E54D-4624-87F6-57B1DB5BFF36}"/>
              </a:ext>
            </a:extLst>
          </p:cNvPr>
          <p:cNvGrpSpPr/>
          <p:nvPr/>
        </p:nvGrpSpPr>
        <p:grpSpPr>
          <a:xfrm flipH="1">
            <a:off x="7266053" y="371993"/>
            <a:ext cx="463888" cy="464245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594C70A1-BF7F-47B6-B37E-035D8EC77ABC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E62889-1EA2-4123-AB7B-888E570DACDE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14C910-BACD-44F7-8190-4B406E4DDED5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3FEC5F-EDCE-48D9-9343-70D4AF6C3F11}"/>
              </a:ext>
            </a:extLst>
          </p:cNvPr>
          <p:cNvGrpSpPr/>
          <p:nvPr/>
        </p:nvGrpSpPr>
        <p:grpSpPr>
          <a:xfrm rot="16200000">
            <a:off x="172546" y="1148387"/>
            <a:ext cx="535434" cy="535846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A8D0665-26F7-442D-89D5-CA382CE62B90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D4F2C4-D660-4C09-9115-E9396E62467F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002EA0-675E-4606-A36B-E9DD2B57902E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A8772-591D-4DA3-8BDE-EED3C3E7BE27}"/>
              </a:ext>
            </a:extLst>
          </p:cNvPr>
          <p:cNvGrpSpPr/>
          <p:nvPr/>
        </p:nvGrpSpPr>
        <p:grpSpPr>
          <a:xfrm rot="5400000" flipH="1">
            <a:off x="7211367" y="1167718"/>
            <a:ext cx="530036" cy="526884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8B6834F4-EA07-4B81-92B7-50F6F42C04D1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C69038-3858-4735-AB0A-1D63828DACE9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353B90-B5E2-4575-9C72-1334DE602511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296FB2-F9AA-4F46-9A17-7DBC954AF480}"/>
              </a:ext>
            </a:extLst>
          </p:cNvPr>
          <p:cNvGrpSpPr/>
          <p:nvPr/>
        </p:nvGrpSpPr>
        <p:grpSpPr>
          <a:xfrm>
            <a:off x="3262952" y="3310567"/>
            <a:ext cx="1800000" cy="900000"/>
            <a:chOff x="827584" y="2369185"/>
            <a:chExt cx="1800000" cy="900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Right Arrow 7">
              <a:extLst>
                <a:ext uri="{FF2B5EF4-FFF2-40B4-BE49-F238E27FC236}">
                  <a16:creationId xmlns:a16="http://schemas.microsoft.com/office/drawing/2014/main" id="{7184191F-8C64-4054-A573-2541A5C6EF51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BBE459-8FCD-4730-ABC7-EE7065806553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Text Placeholder 12">
              <a:extLst>
                <a:ext uri="{FF2B5EF4-FFF2-40B4-BE49-F238E27FC236}">
                  <a16:creationId xmlns:a16="http://schemas.microsoft.com/office/drawing/2014/main" id="{B1C4AE9A-02FC-4578-A041-747D153B0407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56904E-4F50-4438-9C4F-833CAF228F97}"/>
              </a:ext>
            </a:extLst>
          </p:cNvPr>
          <p:cNvGrpSpPr/>
          <p:nvPr/>
        </p:nvGrpSpPr>
        <p:grpSpPr>
          <a:xfrm>
            <a:off x="5887282" y="2408353"/>
            <a:ext cx="1800000" cy="900000"/>
            <a:chOff x="827584" y="2369185"/>
            <a:chExt cx="1800000" cy="900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ight Arrow 12">
              <a:extLst>
                <a:ext uri="{FF2B5EF4-FFF2-40B4-BE49-F238E27FC236}">
                  <a16:creationId xmlns:a16="http://schemas.microsoft.com/office/drawing/2014/main" id="{E7135EEF-EE52-42EC-AA54-88E47A4B04B7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144DA8-7E5B-4BD0-B770-B3CC3F9784B9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CC6A9BAB-5507-407B-9F20-A3B3127D715C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8BBE7F-FA71-4C3C-BBC8-F13E39F579CE}"/>
              </a:ext>
            </a:extLst>
          </p:cNvPr>
          <p:cNvGrpSpPr/>
          <p:nvPr/>
        </p:nvGrpSpPr>
        <p:grpSpPr>
          <a:xfrm>
            <a:off x="8574314" y="3392684"/>
            <a:ext cx="1800000" cy="900000"/>
            <a:chOff x="827584" y="2369185"/>
            <a:chExt cx="1800000" cy="900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1" name="Right Arrow 17">
              <a:extLst>
                <a:ext uri="{FF2B5EF4-FFF2-40B4-BE49-F238E27FC236}">
                  <a16:creationId xmlns:a16="http://schemas.microsoft.com/office/drawing/2014/main" id="{88D54D50-BF22-4BB3-8A21-E8939F0BDB10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5DD137-2A9C-49D7-A60C-238B7D658302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09810C08-4DBD-4B0A-9A01-B0BA13AFFA8A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8D5B41D-CF4D-44B4-83F2-0EF5FFC70618}"/>
              </a:ext>
            </a:extLst>
          </p:cNvPr>
          <p:cNvSpPr txBox="1"/>
          <p:nvPr/>
        </p:nvSpPr>
        <p:spPr>
          <a:xfrm>
            <a:off x="2916054" y="4462278"/>
            <a:ext cx="2186869" cy="18774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สังคมดี</a:t>
            </a:r>
            <a:endParaRPr lang="en-US" sz="1600" b="1" kern="1200" dirty="0">
              <a:solidFill>
                <a:schemeClr val="dk1"/>
              </a:solidFill>
              <a:effectLst/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algn="ctr"/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HAPPY Society</a:t>
            </a:r>
          </a:p>
          <a:p>
            <a:pPr algn="ctr"/>
            <a:endParaRPr lang="en-US" sz="1400" b="1" kern="1200" dirty="0">
              <a:solidFill>
                <a:schemeClr val="dk1"/>
              </a:solidFill>
              <a:effectLst/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 กีฬาสัมพันธ์</a:t>
            </a:r>
          </a:p>
          <a:p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 กิจกรรมวันปีใหม่</a:t>
            </a:r>
          </a:p>
          <a:p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-โครงการสานสัมพันธภาพของบุคลากรในองค์กร</a:t>
            </a:r>
          </a:p>
          <a:p>
            <a:r>
              <a:rPr lang="th-TH" sz="1400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</a:t>
            </a:r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กิจกรรมวันสงกรานต์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79DBD2-37E4-4652-996F-274F2D872C18}"/>
              </a:ext>
            </a:extLst>
          </p:cNvPr>
          <p:cNvSpPr txBox="1"/>
          <p:nvPr/>
        </p:nvSpPr>
        <p:spPr>
          <a:xfrm>
            <a:off x="5609027" y="3632397"/>
            <a:ext cx="2325825" cy="18774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น้ำใจดี</a:t>
            </a:r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</a:p>
          <a:p>
            <a:pPr algn="ctr"/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HAPPY Heart</a:t>
            </a:r>
          </a:p>
          <a:p>
            <a:pPr algn="ctr"/>
            <a:endParaRPr lang="en-US" sz="1400" b="1" kern="1200" dirty="0">
              <a:solidFill>
                <a:schemeClr val="dk1"/>
              </a:solidFill>
              <a:effectLst/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 กิจกรรมบำเพ็ญประโยชน์ช่วยเหลือเด็กกำพร้าและผู้ด้อยโอกาส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endParaRPr lang="en-US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DAC421-C72B-4A59-8D26-A2952A827394}"/>
              </a:ext>
            </a:extLst>
          </p:cNvPr>
          <p:cNvSpPr txBox="1"/>
          <p:nvPr/>
        </p:nvSpPr>
        <p:spPr>
          <a:xfrm>
            <a:off x="8353643" y="4689055"/>
            <a:ext cx="2070102" cy="24375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จิตวิญญาณดี</a:t>
            </a:r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</a:p>
          <a:p>
            <a:pPr algn="ctr"/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HAPPY Soul</a:t>
            </a: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กิจกรรมสวดมนต์  นั่งสมาธิ</a:t>
            </a:r>
            <a:r>
              <a:rPr lang="en-US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 </a:t>
            </a:r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ปฏิบัติธรรม</a:t>
            </a: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กิจกรรมปฏิบัติธรรม</a:t>
            </a:r>
          </a:p>
          <a:p>
            <a:pPr>
              <a:lnSpc>
                <a:spcPct val="115000"/>
              </a:lnSpc>
              <a:tabLst>
                <a:tab pos="540385" algn="l"/>
              </a:tabLst>
            </a:pPr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 กิจกรรมจิตอาสาทำนุบำรุงพุทธศาสนา 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>
              <a:lnSpc>
                <a:spcPct val="115000"/>
              </a:lnSpc>
              <a:tabLst>
                <a:tab pos="540385" algn="l"/>
              </a:tabLst>
            </a:pPr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 กิจกรรมตามปรัชญาเศรษฐกิจพอเพียง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endParaRPr lang="th-TH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grpSp>
        <p:nvGrpSpPr>
          <p:cNvPr id="50" name="Group 6">
            <a:extLst>
              <a:ext uri="{FF2B5EF4-FFF2-40B4-BE49-F238E27FC236}">
                <a16:creationId xmlns:a16="http://schemas.microsoft.com/office/drawing/2014/main" id="{A3862CCA-F6B0-42DC-A689-B088ED528C10}"/>
              </a:ext>
            </a:extLst>
          </p:cNvPr>
          <p:cNvGrpSpPr/>
          <p:nvPr/>
        </p:nvGrpSpPr>
        <p:grpSpPr>
          <a:xfrm>
            <a:off x="481825" y="2546895"/>
            <a:ext cx="1800000" cy="900000"/>
            <a:chOff x="827584" y="2369185"/>
            <a:chExt cx="1800000" cy="900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1" name="Right Arrow 7">
              <a:extLst>
                <a:ext uri="{FF2B5EF4-FFF2-40B4-BE49-F238E27FC236}">
                  <a16:creationId xmlns:a16="http://schemas.microsoft.com/office/drawing/2014/main" id="{C9CD8476-6824-4FAD-8791-202DC9DB5041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9">
              <a:extLst>
                <a:ext uri="{FF2B5EF4-FFF2-40B4-BE49-F238E27FC236}">
                  <a16:creationId xmlns:a16="http://schemas.microsoft.com/office/drawing/2014/main" id="{C5EB7228-7BCC-4ED1-95CC-3B6D63A21974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6"/>
            </a:solidFill>
            <a:ln w="635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Text Placeholder 12">
              <a:extLst>
                <a:ext uri="{FF2B5EF4-FFF2-40B4-BE49-F238E27FC236}">
                  <a16:creationId xmlns:a16="http://schemas.microsoft.com/office/drawing/2014/main" id="{E02A2D4A-D11F-4A2B-A554-62CEFA6EDC1C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EA52D2C-2E24-4DCC-AB88-247130307939}"/>
              </a:ext>
            </a:extLst>
          </p:cNvPr>
          <p:cNvSpPr txBox="1"/>
          <p:nvPr/>
        </p:nvSpPr>
        <p:spPr>
          <a:xfrm>
            <a:off x="265711" y="3831335"/>
            <a:ext cx="2231551" cy="27084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การงานดี</a:t>
            </a:r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</a:p>
          <a:p>
            <a:pPr algn="ctr"/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HAPPY Work-Life</a:t>
            </a:r>
          </a:p>
          <a:p>
            <a:pPr algn="ctr"/>
            <a:endParaRPr lang="en-US" sz="1400" b="1" kern="1200" dirty="0">
              <a:solidFill>
                <a:schemeClr val="dk1"/>
              </a:solidFill>
              <a:effectLst/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ตรวจสุขภาพประจำปี </a:t>
            </a: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 </a:t>
            </a:r>
            <a:r>
              <a:rPr lang="en-US" sz="1400" dirty="0" err="1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DesingThingking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en-US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โครงการสร้างความสุข ลดแรงกดดัน</a:t>
            </a:r>
            <a:endParaRPr lang="th-TH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</a:t>
            </a:r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โครงการ </a:t>
            </a:r>
            <a:r>
              <a:rPr lang="en-US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Fellowship program on NCDs Interventions</a:t>
            </a:r>
            <a:endParaRPr lang="th-TH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 โครงการพัฒนาบุคลากรในกองโรคไม่ติดต่อ</a:t>
            </a:r>
          </a:p>
          <a:p>
            <a:r>
              <a:rPr lang="en-US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en-US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Journal Club</a:t>
            </a:r>
            <a:endParaRPr lang="th-TH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sz="12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58398CC-7A4D-4770-9D53-FFF62E5FE2DC}"/>
              </a:ext>
            </a:extLst>
          </p:cNvPr>
          <p:cNvSpPr/>
          <p:nvPr/>
        </p:nvSpPr>
        <p:spPr>
          <a:xfrm>
            <a:off x="8082430" y="991678"/>
            <a:ext cx="2308027" cy="1261982"/>
          </a:xfrm>
          <a:custGeom>
            <a:avLst/>
            <a:gdLst>
              <a:gd name="connsiteX0" fmla="*/ 5346306 w 10518842"/>
              <a:gd name="connsiteY0" fmla="*/ 1134389 h 5751487"/>
              <a:gd name="connsiteX1" fmla="*/ 5611332 w 10518842"/>
              <a:gd name="connsiteY1" fmla="*/ 1134389 h 5751487"/>
              <a:gd name="connsiteX2" fmla="*/ 5611332 w 10518842"/>
              <a:gd name="connsiteY2" fmla="*/ 1399415 h 5751487"/>
              <a:gd name="connsiteX3" fmla="*/ 5346306 w 10518842"/>
              <a:gd name="connsiteY3" fmla="*/ 1399415 h 5751487"/>
              <a:gd name="connsiteX4" fmla="*/ 5043802 w 10518842"/>
              <a:gd name="connsiteY4" fmla="*/ 1134389 h 5751487"/>
              <a:gd name="connsiteX5" fmla="*/ 5308828 w 10518842"/>
              <a:gd name="connsiteY5" fmla="*/ 1134389 h 5751487"/>
              <a:gd name="connsiteX6" fmla="*/ 5308828 w 10518842"/>
              <a:gd name="connsiteY6" fmla="*/ 1399415 h 5751487"/>
              <a:gd name="connsiteX7" fmla="*/ 5043802 w 10518842"/>
              <a:gd name="connsiteY7" fmla="*/ 1399415 h 5751487"/>
              <a:gd name="connsiteX8" fmla="*/ 5346306 w 10518842"/>
              <a:gd name="connsiteY8" fmla="*/ 817831 h 5751487"/>
              <a:gd name="connsiteX9" fmla="*/ 5611332 w 10518842"/>
              <a:gd name="connsiteY9" fmla="*/ 817831 h 5751487"/>
              <a:gd name="connsiteX10" fmla="*/ 5611332 w 10518842"/>
              <a:gd name="connsiteY10" fmla="*/ 1082857 h 5751487"/>
              <a:gd name="connsiteX11" fmla="*/ 5346306 w 10518842"/>
              <a:gd name="connsiteY11" fmla="*/ 1082857 h 5751487"/>
              <a:gd name="connsiteX12" fmla="*/ 5043802 w 10518842"/>
              <a:gd name="connsiteY12" fmla="*/ 817831 h 5751487"/>
              <a:gd name="connsiteX13" fmla="*/ 5308828 w 10518842"/>
              <a:gd name="connsiteY13" fmla="*/ 817831 h 5751487"/>
              <a:gd name="connsiteX14" fmla="*/ 5308828 w 10518842"/>
              <a:gd name="connsiteY14" fmla="*/ 1082857 h 5751487"/>
              <a:gd name="connsiteX15" fmla="*/ 5043802 w 10518842"/>
              <a:gd name="connsiteY15" fmla="*/ 1082857 h 5751487"/>
              <a:gd name="connsiteX16" fmla="*/ 6046161 w 10518842"/>
              <a:gd name="connsiteY16" fmla="*/ 325702 h 5751487"/>
              <a:gd name="connsiteX17" fmla="*/ 5869119 w 10518842"/>
              <a:gd name="connsiteY17" fmla="*/ 460536 h 5751487"/>
              <a:gd name="connsiteX18" fmla="*/ 6387069 w 10518842"/>
              <a:gd name="connsiteY18" fmla="*/ 905400 h 5751487"/>
              <a:gd name="connsiteX19" fmla="*/ 6490262 w 10518842"/>
              <a:gd name="connsiteY19" fmla="*/ 807196 h 5751487"/>
              <a:gd name="connsiteX20" fmla="*/ 6630884 w 10518842"/>
              <a:gd name="connsiteY20" fmla="*/ 802282 h 5751487"/>
              <a:gd name="connsiteX21" fmla="*/ 5340953 w 10518842"/>
              <a:gd name="connsiteY21" fmla="*/ 96372 h 5751487"/>
              <a:gd name="connsiteX22" fmla="*/ 3558939 w 10518842"/>
              <a:gd name="connsiteY22" fmla="*/ 1438874 h 5751487"/>
              <a:gd name="connsiteX23" fmla="*/ 3564855 w 10518842"/>
              <a:gd name="connsiteY23" fmla="*/ 1438874 h 5751487"/>
              <a:gd name="connsiteX24" fmla="*/ 3335435 w 10518842"/>
              <a:gd name="connsiteY24" fmla="*/ 1613190 h 5751487"/>
              <a:gd name="connsiteX25" fmla="*/ 174316 w 10518842"/>
              <a:gd name="connsiteY25" fmla="*/ 1613190 h 5751487"/>
              <a:gd name="connsiteX26" fmla="*/ 174316 w 10518842"/>
              <a:gd name="connsiteY26" fmla="*/ 5577171 h 5751487"/>
              <a:gd name="connsiteX27" fmla="*/ 10344526 w 10518842"/>
              <a:gd name="connsiteY27" fmla="*/ 5577171 h 5751487"/>
              <a:gd name="connsiteX28" fmla="*/ 10344526 w 10518842"/>
              <a:gd name="connsiteY28" fmla="*/ 1613190 h 5751487"/>
              <a:gd name="connsiteX29" fmla="*/ 7485439 w 10518842"/>
              <a:gd name="connsiteY29" fmla="*/ 1613190 h 5751487"/>
              <a:gd name="connsiteX30" fmla="*/ 7311123 w 10518842"/>
              <a:gd name="connsiteY30" fmla="*/ 1438874 h 5751487"/>
              <a:gd name="connsiteX31" fmla="*/ 7317145 w 10518842"/>
              <a:gd name="connsiteY31" fmla="*/ 1438874 h 5751487"/>
              <a:gd name="connsiteX32" fmla="*/ 6706171 w 10518842"/>
              <a:gd name="connsiteY32" fmla="*/ 844377 h 5751487"/>
              <a:gd name="connsiteX33" fmla="*/ 6515130 w 10518842"/>
              <a:gd name="connsiteY33" fmla="*/ 1015391 h 5751487"/>
              <a:gd name="connsiteX34" fmla="*/ 6641991 w 10518842"/>
              <a:gd name="connsiteY34" fmla="*/ 1124351 h 5751487"/>
              <a:gd name="connsiteX35" fmla="*/ 6625929 w 10518842"/>
              <a:gd name="connsiteY35" fmla="*/ 1132382 h 5751487"/>
              <a:gd name="connsiteX36" fmla="*/ 6498873 w 10518842"/>
              <a:gd name="connsiteY36" fmla="*/ 1029943 h 5751487"/>
              <a:gd name="connsiteX37" fmla="*/ 6008376 w 10518842"/>
              <a:gd name="connsiteY37" fmla="*/ 1469018 h 5751487"/>
              <a:gd name="connsiteX38" fmla="*/ 5798725 w 10518842"/>
              <a:gd name="connsiteY38" fmla="*/ 1465300 h 5751487"/>
              <a:gd name="connsiteX39" fmla="*/ 6367499 w 10518842"/>
              <a:gd name="connsiteY39" fmla="*/ 924024 h 5751487"/>
              <a:gd name="connsiteX40" fmla="*/ 5332922 w 10518842"/>
              <a:gd name="connsiteY40" fmla="*/ 0 h 5751487"/>
              <a:gd name="connsiteX41" fmla="*/ 5728790 w 10518842"/>
              <a:gd name="connsiteY41" fmla="*/ 340008 h 5751487"/>
              <a:gd name="connsiteX42" fmla="*/ 5792382 w 10518842"/>
              <a:gd name="connsiteY42" fmla="*/ 288521 h 5751487"/>
              <a:gd name="connsiteX43" fmla="*/ 6042484 w 10518842"/>
              <a:gd name="connsiteY43" fmla="*/ 281085 h 5751487"/>
              <a:gd name="connsiteX44" fmla="*/ 6641990 w 10518842"/>
              <a:gd name="connsiteY44" fmla="*/ 801620 h 5751487"/>
              <a:gd name="connsiteX45" fmla="*/ 6641408 w 10518842"/>
              <a:gd name="connsiteY45" fmla="*/ 801914 h 5751487"/>
              <a:gd name="connsiteX46" fmla="*/ 6703042 w 10518842"/>
              <a:gd name="connsiteY46" fmla="*/ 799760 h 5751487"/>
              <a:gd name="connsiteX47" fmla="*/ 7327948 w 10518842"/>
              <a:gd name="connsiteY47" fmla="*/ 1438874 h 5751487"/>
              <a:gd name="connsiteX48" fmla="*/ 10518842 w 10518842"/>
              <a:gd name="connsiteY48" fmla="*/ 1438874 h 5751487"/>
              <a:gd name="connsiteX49" fmla="*/ 10518842 w 10518842"/>
              <a:gd name="connsiteY49" fmla="*/ 5751487 h 5751487"/>
              <a:gd name="connsiteX50" fmla="*/ 0 w 10518842"/>
              <a:gd name="connsiteY50" fmla="*/ 5751487 h 5751487"/>
              <a:gd name="connsiteX51" fmla="*/ 0 w 10518842"/>
              <a:gd name="connsiteY51" fmla="*/ 1438874 h 5751487"/>
              <a:gd name="connsiteX52" fmla="*/ 3099775 w 10518842"/>
              <a:gd name="connsiteY52" fmla="*/ 1438874 h 5751487"/>
              <a:gd name="connsiteX53" fmla="*/ 3011936 w 10518842"/>
              <a:gd name="connsiteY53" fmla="*/ 1437563 h 5751487"/>
              <a:gd name="connsiteX54" fmla="*/ 4786808 w 10518842"/>
              <a:gd name="connsiteY54" fmla="*/ 16062 h 575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518842" h="5751487">
                <a:moveTo>
                  <a:pt x="5346306" y="1134389"/>
                </a:moveTo>
                <a:lnTo>
                  <a:pt x="5611332" y="1134389"/>
                </a:lnTo>
                <a:lnTo>
                  <a:pt x="5611332" y="1399415"/>
                </a:lnTo>
                <a:lnTo>
                  <a:pt x="5346306" y="1399415"/>
                </a:lnTo>
                <a:close/>
                <a:moveTo>
                  <a:pt x="5043802" y="1134389"/>
                </a:moveTo>
                <a:lnTo>
                  <a:pt x="5308828" y="1134389"/>
                </a:lnTo>
                <a:lnTo>
                  <a:pt x="5308828" y="1399415"/>
                </a:lnTo>
                <a:lnTo>
                  <a:pt x="5043802" y="1399415"/>
                </a:lnTo>
                <a:close/>
                <a:moveTo>
                  <a:pt x="5346306" y="817831"/>
                </a:moveTo>
                <a:lnTo>
                  <a:pt x="5611332" y="817831"/>
                </a:lnTo>
                <a:lnTo>
                  <a:pt x="5611332" y="1082857"/>
                </a:lnTo>
                <a:lnTo>
                  <a:pt x="5346306" y="1082857"/>
                </a:lnTo>
                <a:close/>
                <a:moveTo>
                  <a:pt x="5043802" y="817831"/>
                </a:moveTo>
                <a:lnTo>
                  <a:pt x="5308828" y="817831"/>
                </a:lnTo>
                <a:lnTo>
                  <a:pt x="5308828" y="1082857"/>
                </a:lnTo>
                <a:lnTo>
                  <a:pt x="5043802" y="1082857"/>
                </a:lnTo>
                <a:close/>
                <a:moveTo>
                  <a:pt x="6046161" y="325702"/>
                </a:moveTo>
                <a:lnTo>
                  <a:pt x="5869119" y="460536"/>
                </a:lnTo>
                <a:lnTo>
                  <a:pt x="6387069" y="905400"/>
                </a:lnTo>
                <a:lnTo>
                  <a:pt x="6490262" y="807196"/>
                </a:lnTo>
                <a:lnTo>
                  <a:pt x="6630884" y="802282"/>
                </a:lnTo>
                <a:close/>
                <a:moveTo>
                  <a:pt x="5340953" y="96372"/>
                </a:moveTo>
                <a:lnTo>
                  <a:pt x="3558939" y="1438874"/>
                </a:lnTo>
                <a:lnTo>
                  <a:pt x="3564855" y="1438874"/>
                </a:lnTo>
                <a:lnTo>
                  <a:pt x="3335435" y="1613190"/>
                </a:lnTo>
                <a:lnTo>
                  <a:pt x="174316" y="1613190"/>
                </a:lnTo>
                <a:lnTo>
                  <a:pt x="174316" y="5577171"/>
                </a:lnTo>
                <a:lnTo>
                  <a:pt x="10344526" y="5577171"/>
                </a:lnTo>
                <a:lnTo>
                  <a:pt x="10344526" y="1613190"/>
                </a:lnTo>
                <a:lnTo>
                  <a:pt x="7485439" y="1613190"/>
                </a:lnTo>
                <a:lnTo>
                  <a:pt x="7311123" y="1438874"/>
                </a:lnTo>
                <a:lnTo>
                  <a:pt x="7317145" y="1438874"/>
                </a:lnTo>
                <a:lnTo>
                  <a:pt x="6706171" y="844377"/>
                </a:lnTo>
                <a:lnTo>
                  <a:pt x="6515130" y="1015391"/>
                </a:lnTo>
                <a:lnTo>
                  <a:pt x="6641991" y="1124351"/>
                </a:lnTo>
                <a:lnTo>
                  <a:pt x="6625929" y="1132382"/>
                </a:lnTo>
                <a:lnTo>
                  <a:pt x="6498873" y="1029943"/>
                </a:lnTo>
                <a:lnTo>
                  <a:pt x="6008376" y="1469018"/>
                </a:lnTo>
                <a:lnTo>
                  <a:pt x="5798725" y="1465300"/>
                </a:lnTo>
                <a:lnTo>
                  <a:pt x="6367499" y="924024"/>
                </a:lnTo>
                <a:close/>
                <a:moveTo>
                  <a:pt x="5332922" y="0"/>
                </a:moveTo>
                <a:lnTo>
                  <a:pt x="5728790" y="340008"/>
                </a:lnTo>
                <a:lnTo>
                  <a:pt x="5792382" y="288521"/>
                </a:lnTo>
                <a:lnTo>
                  <a:pt x="6042484" y="281085"/>
                </a:lnTo>
                <a:lnTo>
                  <a:pt x="6641990" y="801620"/>
                </a:lnTo>
                <a:lnTo>
                  <a:pt x="6641408" y="801914"/>
                </a:lnTo>
                <a:lnTo>
                  <a:pt x="6703042" y="799760"/>
                </a:lnTo>
                <a:lnTo>
                  <a:pt x="7327948" y="1438874"/>
                </a:lnTo>
                <a:lnTo>
                  <a:pt x="10518842" y="1438874"/>
                </a:lnTo>
                <a:lnTo>
                  <a:pt x="10518842" y="5751487"/>
                </a:lnTo>
                <a:lnTo>
                  <a:pt x="0" y="5751487"/>
                </a:lnTo>
                <a:lnTo>
                  <a:pt x="0" y="1438874"/>
                </a:lnTo>
                <a:lnTo>
                  <a:pt x="3099775" y="1438874"/>
                </a:lnTo>
                <a:lnTo>
                  <a:pt x="3011936" y="1437563"/>
                </a:lnTo>
                <a:lnTo>
                  <a:pt x="4786808" y="16062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6C78BC-16AF-4455-9D69-BC182B92C38F}"/>
              </a:ext>
            </a:extLst>
          </p:cNvPr>
          <p:cNvSpPr txBox="1"/>
          <p:nvPr/>
        </p:nvSpPr>
        <p:spPr>
          <a:xfrm>
            <a:off x="8729661" y="1460209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NCD</a:t>
            </a:r>
            <a:endParaRPr lang="th-TH" sz="40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70AF1F1-0569-4D5D-A9BD-8C5CAE1DB459}"/>
              </a:ext>
            </a:extLst>
          </p:cNvPr>
          <p:cNvSpPr txBox="1"/>
          <p:nvPr/>
        </p:nvSpPr>
        <p:spPr>
          <a:xfrm>
            <a:off x="569173" y="687330"/>
            <a:ext cx="6807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โครงการ/กิจกรรมเสริมสร้างความสุขและความผูกพันต่อองค์กร ที่ท่านอยากให้หน่วยงานหรือกรมฯ ดำเนินการในปีงบประมาณ พ.ศ. </a:t>
            </a:r>
            <a:r>
              <a:rPr lang="en-US" sz="2400" b="1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2564</a:t>
            </a:r>
            <a:endParaRPr lang="th-TH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C5693DA-C6EE-47B2-A4C1-3BF4F9F44C1B}"/>
              </a:ext>
            </a:extLst>
          </p:cNvPr>
          <p:cNvSpPr txBox="1"/>
          <p:nvPr/>
        </p:nvSpPr>
        <p:spPr>
          <a:xfrm>
            <a:off x="5609027" y="6829981"/>
            <a:ext cx="324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ที่มา </a:t>
            </a:r>
            <a:r>
              <a:rPr lang="en-US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: </a:t>
            </a: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จากการสำรวจ </a:t>
            </a:r>
            <a:r>
              <a:rPr lang="en-US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Happinomitor</a:t>
            </a:r>
            <a:r>
              <a:rPr lang="en-US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ปี </a:t>
            </a:r>
            <a:r>
              <a:rPr lang="en-US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25</a:t>
            </a: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63</a:t>
            </a:r>
            <a:endParaRPr lang="en-US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0025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98DBA57-B9BC-45BC-9D8A-1CB88B61C2B5}"/>
              </a:ext>
            </a:extLst>
          </p:cNvPr>
          <p:cNvSpPr/>
          <p:nvPr/>
        </p:nvSpPr>
        <p:spPr>
          <a:xfrm>
            <a:off x="441040" y="586475"/>
            <a:ext cx="7056956" cy="9046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37AAF0-40C5-4C64-A6F4-63489B544C4E}"/>
              </a:ext>
            </a:extLst>
          </p:cNvPr>
          <p:cNvGrpSpPr/>
          <p:nvPr/>
        </p:nvGrpSpPr>
        <p:grpSpPr>
          <a:xfrm>
            <a:off x="198909" y="391498"/>
            <a:ext cx="481689" cy="51251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C0A7162A-3A0C-4A6C-8FA8-0E6F2304249D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32D3EA-3953-44B4-AD51-415F829F7D72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1010E0-552F-4D10-9C7D-8BC415E864D8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171B89-E54D-4624-87F6-57B1DB5BFF36}"/>
              </a:ext>
            </a:extLst>
          </p:cNvPr>
          <p:cNvGrpSpPr/>
          <p:nvPr/>
        </p:nvGrpSpPr>
        <p:grpSpPr>
          <a:xfrm flipH="1">
            <a:off x="7266053" y="371993"/>
            <a:ext cx="463888" cy="464245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594C70A1-BF7F-47B6-B37E-035D8EC77ABC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E62889-1EA2-4123-AB7B-888E570DACDE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14C910-BACD-44F7-8190-4B406E4DDED5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3FEC5F-EDCE-48D9-9343-70D4AF6C3F11}"/>
              </a:ext>
            </a:extLst>
          </p:cNvPr>
          <p:cNvGrpSpPr/>
          <p:nvPr/>
        </p:nvGrpSpPr>
        <p:grpSpPr>
          <a:xfrm rot="16200000">
            <a:off x="172546" y="1148387"/>
            <a:ext cx="535434" cy="535846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A8D0665-26F7-442D-89D5-CA382CE62B90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D4F2C4-D660-4C09-9115-E9396E62467F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002EA0-675E-4606-A36B-E9DD2B57902E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A8772-591D-4DA3-8BDE-EED3C3E7BE27}"/>
              </a:ext>
            </a:extLst>
          </p:cNvPr>
          <p:cNvGrpSpPr/>
          <p:nvPr/>
        </p:nvGrpSpPr>
        <p:grpSpPr>
          <a:xfrm rot="5400000" flipH="1">
            <a:off x="7211367" y="1167718"/>
            <a:ext cx="530036" cy="526884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8B6834F4-EA07-4B81-92B7-50F6F42C04D1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C69038-3858-4735-AB0A-1D63828DACE9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353B90-B5E2-4575-9C72-1334DE602511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296FB2-F9AA-4F46-9A17-7DBC954AF480}"/>
              </a:ext>
            </a:extLst>
          </p:cNvPr>
          <p:cNvGrpSpPr/>
          <p:nvPr/>
        </p:nvGrpSpPr>
        <p:grpSpPr>
          <a:xfrm>
            <a:off x="3169565" y="2956637"/>
            <a:ext cx="1800000" cy="940258"/>
            <a:chOff x="827584" y="2328927"/>
            <a:chExt cx="1800000" cy="94025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Right Arrow 7">
              <a:extLst>
                <a:ext uri="{FF2B5EF4-FFF2-40B4-BE49-F238E27FC236}">
                  <a16:creationId xmlns:a16="http://schemas.microsoft.com/office/drawing/2014/main" id="{7184191F-8C64-4054-A573-2541A5C6EF51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BBE459-8FCD-4730-ABC7-EE7065806553}"/>
                </a:ext>
              </a:extLst>
            </p:cNvPr>
            <p:cNvSpPr/>
            <p:nvPr/>
          </p:nvSpPr>
          <p:spPr>
            <a:xfrm>
              <a:off x="1160121" y="2328927"/>
              <a:ext cx="828000" cy="828000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Text Placeholder 12">
              <a:extLst>
                <a:ext uri="{FF2B5EF4-FFF2-40B4-BE49-F238E27FC236}">
                  <a16:creationId xmlns:a16="http://schemas.microsoft.com/office/drawing/2014/main" id="{B1C4AE9A-02FC-4578-A041-747D153B0407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56904E-4F50-4438-9C4F-833CAF228F97}"/>
              </a:ext>
            </a:extLst>
          </p:cNvPr>
          <p:cNvGrpSpPr/>
          <p:nvPr/>
        </p:nvGrpSpPr>
        <p:grpSpPr>
          <a:xfrm>
            <a:off x="5887282" y="2408353"/>
            <a:ext cx="1800000" cy="900000"/>
            <a:chOff x="827584" y="2369185"/>
            <a:chExt cx="1800000" cy="900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ight Arrow 12">
              <a:extLst>
                <a:ext uri="{FF2B5EF4-FFF2-40B4-BE49-F238E27FC236}">
                  <a16:creationId xmlns:a16="http://schemas.microsoft.com/office/drawing/2014/main" id="{E7135EEF-EE52-42EC-AA54-88E47A4B04B7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144DA8-7E5B-4BD0-B770-B3CC3F9784B9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CC6A9BAB-5507-407B-9F20-A3B3127D715C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8BBE7F-FA71-4C3C-BBC8-F13E39F579CE}"/>
              </a:ext>
            </a:extLst>
          </p:cNvPr>
          <p:cNvGrpSpPr/>
          <p:nvPr/>
        </p:nvGrpSpPr>
        <p:grpSpPr>
          <a:xfrm>
            <a:off x="8574314" y="3392684"/>
            <a:ext cx="1800000" cy="900000"/>
            <a:chOff x="827584" y="2369185"/>
            <a:chExt cx="1800000" cy="900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1" name="Right Arrow 17">
              <a:extLst>
                <a:ext uri="{FF2B5EF4-FFF2-40B4-BE49-F238E27FC236}">
                  <a16:creationId xmlns:a16="http://schemas.microsoft.com/office/drawing/2014/main" id="{88D54D50-BF22-4BB3-8A21-E8939F0BDB10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5DD137-2A9C-49D7-A60C-238B7D658302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09810C08-4DBD-4B0A-9A01-B0BA13AFFA8A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8D5B41D-CF4D-44B4-83F2-0EF5FFC70618}"/>
              </a:ext>
            </a:extLst>
          </p:cNvPr>
          <p:cNvSpPr txBox="1"/>
          <p:nvPr/>
        </p:nvSpPr>
        <p:spPr>
          <a:xfrm>
            <a:off x="2878986" y="4045309"/>
            <a:ext cx="2186869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สังคมดี</a:t>
            </a:r>
            <a:endParaRPr lang="en-US" sz="1600" b="1" kern="1200" dirty="0">
              <a:solidFill>
                <a:schemeClr val="dk1"/>
              </a:solidFill>
              <a:effectLst/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algn="ctr"/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HAPPY Society</a:t>
            </a:r>
          </a:p>
          <a:p>
            <a:r>
              <a:rPr lang="th-TH" sz="14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กีฬาสัมพันธ์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งาน </a:t>
            </a:r>
            <a:r>
              <a:rPr lang="en-US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OD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 งานม</a:t>
            </a:r>
            <a:r>
              <a:rPr lang="th-TH" sz="1400" dirty="0" err="1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ุฑิ</a:t>
            </a:r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ตาจิตต่อผู้</a:t>
            </a:r>
            <a:r>
              <a:rPr lang="th-TH" sz="1400" dirty="0" err="1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เกษียน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กิจกรรมตักบาตรสวดมนต์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โครงการจริยธรรม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บริจาคเลือด</a:t>
            </a:r>
            <a:endParaRPr lang="th-TH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โครงการปลูกฝังทำความดีสำหรับคนรุ่นใหม่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โครงการสร้างความผูกพันธ์ภายในองค์กร</a:t>
            </a:r>
          </a:p>
          <a:p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- กิจกรรมปีใหม่</a:t>
            </a:r>
            <a:endParaRPr lang="th-TH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79DBD2-37E4-4652-996F-274F2D872C18}"/>
              </a:ext>
            </a:extLst>
          </p:cNvPr>
          <p:cNvSpPr txBox="1"/>
          <p:nvPr/>
        </p:nvSpPr>
        <p:spPr>
          <a:xfrm>
            <a:off x="5609027" y="3632397"/>
            <a:ext cx="2325825" cy="24037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dk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การเงินดี</a:t>
            </a:r>
            <a:r>
              <a:rPr lang="en-US" sz="1600" b="1" dirty="0">
                <a:solidFill>
                  <a:schemeClr val="dk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dk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HAPPY Money</a:t>
            </a:r>
          </a:p>
          <a:p>
            <a:pPr algn="ctr"/>
            <a:endParaRPr lang="en-US" sz="1600" b="1" dirty="0">
              <a:solidFill>
                <a:schemeClr val="dk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1400" dirty="0">
                <a:effectLst/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- จัดอบรมการลงทุน การสร้างรายได้เสริม</a:t>
            </a:r>
            <a:endParaRPr lang="en-US" sz="1400" dirty="0">
              <a:effectLst/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endParaRPr lang="th-TH" sz="1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endParaRPr lang="en-US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DAC421-C72B-4A59-8D26-A2952A827394}"/>
              </a:ext>
            </a:extLst>
          </p:cNvPr>
          <p:cNvSpPr txBox="1"/>
          <p:nvPr/>
        </p:nvSpPr>
        <p:spPr>
          <a:xfrm>
            <a:off x="8353643" y="4689055"/>
            <a:ext cx="2070102" cy="16927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ผ่อนคลายดี</a:t>
            </a:r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</a:p>
          <a:p>
            <a:pPr algn="ctr"/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HAPPY Relax</a:t>
            </a:r>
          </a:p>
          <a:p>
            <a:pPr algn="ctr"/>
            <a:endParaRPr lang="th-TH" sz="1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1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โครงการพัฒนา​สถานที่ออกกำลังกายและกิจกรรมที่ส่งเสริมการออกกำลังกาย</a:t>
            </a:r>
            <a:endParaRPr lang="en-US" sz="1400" dirty="0">
              <a:effectLst/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endParaRPr lang="th-TH" sz="1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grpSp>
        <p:nvGrpSpPr>
          <p:cNvPr id="50" name="Group 6">
            <a:extLst>
              <a:ext uri="{FF2B5EF4-FFF2-40B4-BE49-F238E27FC236}">
                <a16:creationId xmlns:a16="http://schemas.microsoft.com/office/drawing/2014/main" id="{A3862CCA-F6B0-42DC-A689-B088ED528C10}"/>
              </a:ext>
            </a:extLst>
          </p:cNvPr>
          <p:cNvGrpSpPr/>
          <p:nvPr/>
        </p:nvGrpSpPr>
        <p:grpSpPr>
          <a:xfrm>
            <a:off x="481825" y="2546895"/>
            <a:ext cx="1800000" cy="900000"/>
            <a:chOff x="827584" y="2369185"/>
            <a:chExt cx="1800000" cy="900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1" name="Right Arrow 7">
              <a:extLst>
                <a:ext uri="{FF2B5EF4-FFF2-40B4-BE49-F238E27FC236}">
                  <a16:creationId xmlns:a16="http://schemas.microsoft.com/office/drawing/2014/main" id="{C9CD8476-6824-4FAD-8791-202DC9DB5041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9">
              <a:extLst>
                <a:ext uri="{FF2B5EF4-FFF2-40B4-BE49-F238E27FC236}">
                  <a16:creationId xmlns:a16="http://schemas.microsoft.com/office/drawing/2014/main" id="{C5EB7228-7BCC-4ED1-95CC-3B6D63A21974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6"/>
            </a:solidFill>
            <a:ln w="635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Text Placeholder 12">
              <a:extLst>
                <a:ext uri="{FF2B5EF4-FFF2-40B4-BE49-F238E27FC236}">
                  <a16:creationId xmlns:a16="http://schemas.microsoft.com/office/drawing/2014/main" id="{E02A2D4A-D11F-4A2B-A554-62CEFA6EDC1C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EA52D2C-2E24-4DCC-AB88-247130307939}"/>
              </a:ext>
            </a:extLst>
          </p:cNvPr>
          <p:cNvSpPr txBox="1"/>
          <p:nvPr/>
        </p:nvSpPr>
        <p:spPr>
          <a:xfrm>
            <a:off x="265712" y="3831335"/>
            <a:ext cx="2070102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การงานดี</a:t>
            </a:r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</a:p>
          <a:p>
            <a:pPr algn="ctr"/>
            <a:r>
              <a:rPr lang="en-US" sz="1600" b="1" kern="1200" dirty="0">
                <a:solidFill>
                  <a:schemeClr val="dk1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HAPPY Work-Life</a:t>
            </a:r>
          </a:p>
          <a:p>
            <a:pPr algn="ctr"/>
            <a:endParaRPr lang="en-US" sz="1400" b="1" kern="1200" dirty="0">
              <a:solidFill>
                <a:schemeClr val="dk1"/>
              </a:solidFill>
              <a:effectLst/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en-US" sz="1400" b="1" dirty="0">
                <a:solidFill>
                  <a:schemeClr val="dk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-</a:t>
            </a:r>
            <a:r>
              <a:rPr lang="th-TH" sz="1400" b="1" dirty="0">
                <a:solidFill>
                  <a:schemeClr val="dk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1400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ประชุมแลกเปลี่ยนเรียนรู้</a:t>
            </a:r>
            <a:endParaRPr lang="th-TH" sz="12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sz="12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sz="12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endParaRPr lang="th-TH" sz="12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58398CC-7A4D-4770-9D53-FFF62E5FE2DC}"/>
              </a:ext>
            </a:extLst>
          </p:cNvPr>
          <p:cNvSpPr/>
          <p:nvPr/>
        </p:nvSpPr>
        <p:spPr>
          <a:xfrm>
            <a:off x="8082430" y="991678"/>
            <a:ext cx="2308027" cy="1261982"/>
          </a:xfrm>
          <a:custGeom>
            <a:avLst/>
            <a:gdLst>
              <a:gd name="connsiteX0" fmla="*/ 5346306 w 10518842"/>
              <a:gd name="connsiteY0" fmla="*/ 1134389 h 5751487"/>
              <a:gd name="connsiteX1" fmla="*/ 5611332 w 10518842"/>
              <a:gd name="connsiteY1" fmla="*/ 1134389 h 5751487"/>
              <a:gd name="connsiteX2" fmla="*/ 5611332 w 10518842"/>
              <a:gd name="connsiteY2" fmla="*/ 1399415 h 5751487"/>
              <a:gd name="connsiteX3" fmla="*/ 5346306 w 10518842"/>
              <a:gd name="connsiteY3" fmla="*/ 1399415 h 5751487"/>
              <a:gd name="connsiteX4" fmla="*/ 5043802 w 10518842"/>
              <a:gd name="connsiteY4" fmla="*/ 1134389 h 5751487"/>
              <a:gd name="connsiteX5" fmla="*/ 5308828 w 10518842"/>
              <a:gd name="connsiteY5" fmla="*/ 1134389 h 5751487"/>
              <a:gd name="connsiteX6" fmla="*/ 5308828 w 10518842"/>
              <a:gd name="connsiteY6" fmla="*/ 1399415 h 5751487"/>
              <a:gd name="connsiteX7" fmla="*/ 5043802 w 10518842"/>
              <a:gd name="connsiteY7" fmla="*/ 1399415 h 5751487"/>
              <a:gd name="connsiteX8" fmla="*/ 5346306 w 10518842"/>
              <a:gd name="connsiteY8" fmla="*/ 817831 h 5751487"/>
              <a:gd name="connsiteX9" fmla="*/ 5611332 w 10518842"/>
              <a:gd name="connsiteY9" fmla="*/ 817831 h 5751487"/>
              <a:gd name="connsiteX10" fmla="*/ 5611332 w 10518842"/>
              <a:gd name="connsiteY10" fmla="*/ 1082857 h 5751487"/>
              <a:gd name="connsiteX11" fmla="*/ 5346306 w 10518842"/>
              <a:gd name="connsiteY11" fmla="*/ 1082857 h 5751487"/>
              <a:gd name="connsiteX12" fmla="*/ 5043802 w 10518842"/>
              <a:gd name="connsiteY12" fmla="*/ 817831 h 5751487"/>
              <a:gd name="connsiteX13" fmla="*/ 5308828 w 10518842"/>
              <a:gd name="connsiteY13" fmla="*/ 817831 h 5751487"/>
              <a:gd name="connsiteX14" fmla="*/ 5308828 w 10518842"/>
              <a:gd name="connsiteY14" fmla="*/ 1082857 h 5751487"/>
              <a:gd name="connsiteX15" fmla="*/ 5043802 w 10518842"/>
              <a:gd name="connsiteY15" fmla="*/ 1082857 h 5751487"/>
              <a:gd name="connsiteX16" fmla="*/ 6046161 w 10518842"/>
              <a:gd name="connsiteY16" fmla="*/ 325702 h 5751487"/>
              <a:gd name="connsiteX17" fmla="*/ 5869119 w 10518842"/>
              <a:gd name="connsiteY17" fmla="*/ 460536 h 5751487"/>
              <a:gd name="connsiteX18" fmla="*/ 6387069 w 10518842"/>
              <a:gd name="connsiteY18" fmla="*/ 905400 h 5751487"/>
              <a:gd name="connsiteX19" fmla="*/ 6490262 w 10518842"/>
              <a:gd name="connsiteY19" fmla="*/ 807196 h 5751487"/>
              <a:gd name="connsiteX20" fmla="*/ 6630884 w 10518842"/>
              <a:gd name="connsiteY20" fmla="*/ 802282 h 5751487"/>
              <a:gd name="connsiteX21" fmla="*/ 5340953 w 10518842"/>
              <a:gd name="connsiteY21" fmla="*/ 96372 h 5751487"/>
              <a:gd name="connsiteX22" fmla="*/ 3558939 w 10518842"/>
              <a:gd name="connsiteY22" fmla="*/ 1438874 h 5751487"/>
              <a:gd name="connsiteX23" fmla="*/ 3564855 w 10518842"/>
              <a:gd name="connsiteY23" fmla="*/ 1438874 h 5751487"/>
              <a:gd name="connsiteX24" fmla="*/ 3335435 w 10518842"/>
              <a:gd name="connsiteY24" fmla="*/ 1613190 h 5751487"/>
              <a:gd name="connsiteX25" fmla="*/ 174316 w 10518842"/>
              <a:gd name="connsiteY25" fmla="*/ 1613190 h 5751487"/>
              <a:gd name="connsiteX26" fmla="*/ 174316 w 10518842"/>
              <a:gd name="connsiteY26" fmla="*/ 5577171 h 5751487"/>
              <a:gd name="connsiteX27" fmla="*/ 10344526 w 10518842"/>
              <a:gd name="connsiteY27" fmla="*/ 5577171 h 5751487"/>
              <a:gd name="connsiteX28" fmla="*/ 10344526 w 10518842"/>
              <a:gd name="connsiteY28" fmla="*/ 1613190 h 5751487"/>
              <a:gd name="connsiteX29" fmla="*/ 7485439 w 10518842"/>
              <a:gd name="connsiteY29" fmla="*/ 1613190 h 5751487"/>
              <a:gd name="connsiteX30" fmla="*/ 7311123 w 10518842"/>
              <a:gd name="connsiteY30" fmla="*/ 1438874 h 5751487"/>
              <a:gd name="connsiteX31" fmla="*/ 7317145 w 10518842"/>
              <a:gd name="connsiteY31" fmla="*/ 1438874 h 5751487"/>
              <a:gd name="connsiteX32" fmla="*/ 6706171 w 10518842"/>
              <a:gd name="connsiteY32" fmla="*/ 844377 h 5751487"/>
              <a:gd name="connsiteX33" fmla="*/ 6515130 w 10518842"/>
              <a:gd name="connsiteY33" fmla="*/ 1015391 h 5751487"/>
              <a:gd name="connsiteX34" fmla="*/ 6641991 w 10518842"/>
              <a:gd name="connsiteY34" fmla="*/ 1124351 h 5751487"/>
              <a:gd name="connsiteX35" fmla="*/ 6625929 w 10518842"/>
              <a:gd name="connsiteY35" fmla="*/ 1132382 h 5751487"/>
              <a:gd name="connsiteX36" fmla="*/ 6498873 w 10518842"/>
              <a:gd name="connsiteY36" fmla="*/ 1029943 h 5751487"/>
              <a:gd name="connsiteX37" fmla="*/ 6008376 w 10518842"/>
              <a:gd name="connsiteY37" fmla="*/ 1469018 h 5751487"/>
              <a:gd name="connsiteX38" fmla="*/ 5798725 w 10518842"/>
              <a:gd name="connsiteY38" fmla="*/ 1465300 h 5751487"/>
              <a:gd name="connsiteX39" fmla="*/ 6367499 w 10518842"/>
              <a:gd name="connsiteY39" fmla="*/ 924024 h 5751487"/>
              <a:gd name="connsiteX40" fmla="*/ 5332922 w 10518842"/>
              <a:gd name="connsiteY40" fmla="*/ 0 h 5751487"/>
              <a:gd name="connsiteX41" fmla="*/ 5728790 w 10518842"/>
              <a:gd name="connsiteY41" fmla="*/ 340008 h 5751487"/>
              <a:gd name="connsiteX42" fmla="*/ 5792382 w 10518842"/>
              <a:gd name="connsiteY42" fmla="*/ 288521 h 5751487"/>
              <a:gd name="connsiteX43" fmla="*/ 6042484 w 10518842"/>
              <a:gd name="connsiteY43" fmla="*/ 281085 h 5751487"/>
              <a:gd name="connsiteX44" fmla="*/ 6641990 w 10518842"/>
              <a:gd name="connsiteY44" fmla="*/ 801620 h 5751487"/>
              <a:gd name="connsiteX45" fmla="*/ 6641408 w 10518842"/>
              <a:gd name="connsiteY45" fmla="*/ 801914 h 5751487"/>
              <a:gd name="connsiteX46" fmla="*/ 6703042 w 10518842"/>
              <a:gd name="connsiteY46" fmla="*/ 799760 h 5751487"/>
              <a:gd name="connsiteX47" fmla="*/ 7327948 w 10518842"/>
              <a:gd name="connsiteY47" fmla="*/ 1438874 h 5751487"/>
              <a:gd name="connsiteX48" fmla="*/ 10518842 w 10518842"/>
              <a:gd name="connsiteY48" fmla="*/ 1438874 h 5751487"/>
              <a:gd name="connsiteX49" fmla="*/ 10518842 w 10518842"/>
              <a:gd name="connsiteY49" fmla="*/ 5751487 h 5751487"/>
              <a:gd name="connsiteX50" fmla="*/ 0 w 10518842"/>
              <a:gd name="connsiteY50" fmla="*/ 5751487 h 5751487"/>
              <a:gd name="connsiteX51" fmla="*/ 0 w 10518842"/>
              <a:gd name="connsiteY51" fmla="*/ 1438874 h 5751487"/>
              <a:gd name="connsiteX52" fmla="*/ 3099775 w 10518842"/>
              <a:gd name="connsiteY52" fmla="*/ 1438874 h 5751487"/>
              <a:gd name="connsiteX53" fmla="*/ 3011936 w 10518842"/>
              <a:gd name="connsiteY53" fmla="*/ 1437563 h 5751487"/>
              <a:gd name="connsiteX54" fmla="*/ 4786808 w 10518842"/>
              <a:gd name="connsiteY54" fmla="*/ 16062 h 575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518842" h="5751487">
                <a:moveTo>
                  <a:pt x="5346306" y="1134389"/>
                </a:moveTo>
                <a:lnTo>
                  <a:pt x="5611332" y="1134389"/>
                </a:lnTo>
                <a:lnTo>
                  <a:pt x="5611332" y="1399415"/>
                </a:lnTo>
                <a:lnTo>
                  <a:pt x="5346306" y="1399415"/>
                </a:lnTo>
                <a:close/>
                <a:moveTo>
                  <a:pt x="5043802" y="1134389"/>
                </a:moveTo>
                <a:lnTo>
                  <a:pt x="5308828" y="1134389"/>
                </a:lnTo>
                <a:lnTo>
                  <a:pt x="5308828" y="1399415"/>
                </a:lnTo>
                <a:lnTo>
                  <a:pt x="5043802" y="1399415"/>
                </a:lnTo>
                <a:close/>
                <a:moveTo>
                  <a:pt x="5346306" y="817831"/>
                </a:moveTo>
                <a:lnTo>
                  <a:pt x="5611332" y="817831"/>
                </a:lnTo>
                <a:lnTo>
                  <a:pt x="5611332" y="1082857"/>
                </a:lnTo>
                <a:lnTo>
                  <a:pt x="5346306" y="1082857"/>
                </a:lnTo>
                <a:close/>
                <a:moveTo>
                  <a:pt x="5043802" y="817831"/>
                </a:moveTo>
                <a:lnTo>
                  <a:pt x="5308828" y="817831"/>
                </a:lnTo>
                <a:lnTo>
                  <a:pt x="5308828" y="1082857"/>
                </a:lnTo>
                <a:lnTo>
                  <a:pt x="5043802" y="1082857"/>
                </a:lnTo>
                <a:close/>
                <a:moveTo>
                  <a:pt x="6046161" y="325702"/>
                </a:moveTo>
                <a:lnTo>
                  <a:pt x="5869119" y="460536"/>
                </a:lnTo>
                <a:lnTo>
                  <a:pt x="6387069" y="905400"/>
                </a:lnTo>
                <a:lnTo>
                  <a:pt x="6490262" y="807196"/>
                </a:lnTo>
                <a:lnTo>
                  <a:pt x="6630884" y="802282"/>
                </a:lnTo>
                <a:close/>
                <a:moveTo>
                  <a:pt x="5340953" y="96372"/>
                </a:moveTo>
                <a:lnTo>
                  <a:pt x="3558939" y="1438874"/>
                </a:lnTo>
                <a:lnTo>
                  <a:pt x="3564855" y="1438874"/>
                </a:lnTo>
                <a:lnTo>
                  <a:pt x="3335435" y="1613190"/>
                </a:lnTo>
                <a:lnTo>
                  <a:pt x="174316" y="1613190"/>
                </a:lnTo>
                <a:lnTo>
                  <a:pt x="174316" y="5577171"/>
                </a:lnTo>
                <a:lnTo>
                  <a:pt x="10344526" y="5577171"/>
                </a:lnTo>
                <a:lnTo>
                  <a:pt x="10344526" y="1613190"/>
                </a:lnTo>
                <a:lnTo>
                  <a:pt x="7485439" y="1613190"/>
                </a:lnTo>
                <a:lnTo>
                  <a:pt x="7311123" y="1438874"/>
                </a:lnTo>
                <a:lnTo>
                  <a:pt x="7317145" y="1438874"/>
                </a:lnTo>
                <a:lnTo>
                  <a:pt x="6706171" y="844377"/>
                </a:lnTo>
                <a:lnTo>
                  <a:pt x="6515130" y="1015391"/>
                </a:lnTo>
                <a:lnTo>
                  <a:pt x="6641991" y="1124351"/>
                </a:lnTo>
                <a:lnTo>
                  <a:pt x="6625929" y="1132382"/>
                </a:lnTo>
                <a:lnTo>
                  <a:pt x="6498873" y="1029943"/>
                </a:lnTo>
                <a:lnTo>
                  <a:pt x="6008376" y="1469018"/>
                </a:lnTo>
                <a:lnTo>
                  <a:pt x="5798725" y="1465300"/>
                </a:lnTo>
                <a:lnTo>
                  <a:pt x="6367499" y="924024"/>
                </a:lnTo>
                <a:close/>
                <a:moveTo>
                  <a:pt x="5332922" y="0"/>
                </a:moveTo>
                <a:lnTo>
                  <a:pt x="5728790" y="340008"/>
                </a:lnTo>
                <a:lnTo>
                  <a:pt x="5792382" y="288521"/>
                </a:lnTo>
                <a:lnTo>
                  <a:pt x="6042484" y="281085"/>
                </a:lnTo>
                <a:lnTo>
                  <a:pt x="6641990" y="801620"/>
                </a:lnTo>
                <a:lnTo>
                  <a:pt x="6641408" y="801914"/>
                </a:lnTo>
                <a:lnTo>
                  <a:pt x="6703042" y="799760"/>
                </a:lnTo>
                <a:lnTo>
                  <a:pt x="7327948" y="1438874"/>
                </a:lnTo>
                <a:lnTo>
                  <a:pt x="10518842" y="1438874"/>
                </a:lnTo>
                <a:lnTo>
                  <a:pt x="10518842" y="5751487"/>
                </a:lnTo>
                <a:lnTo>
                  <a:pt x="0" y="5751487"/>
                </a:lnTo>
                <a:lnTo>
                  <a:pt x="0" y="1438874"/>
                </a:lnTo>
                <a:lnTo>
                  <a:pt x="3099775" y="1438874"/>
                </a:lnTo>
                <a:lnTo>
                  <a:pt x="3011936" y="1437563"/>
                </a:lnTo>
                <a:lnTo>
                  <a:pt x="4786808" y="16062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6C78BC-16AF-4455-9D69-BC182B92C38F}"/>
              </a:ext>
            </a:extLst>
          </p:cNvPr>
          <p:cNvSpPr txBox="1"/>
          <p:nvPr/>
        </p:nvSpPr>
        <p:spPr>
          <a:xfrm>
            <a:off x="8970298" y="1460209"/>
            <a:ext cx="710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DIP</a:t>
            </a:r>
            <a:endParaRPr lang="th-TH" sz="40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70AF1F1-0569-4D5D-A9BD-8C5CAE1DB459}"/>
              </a:ext>
            </a:extLst>
          </p:cNvPr>
          <p:cNvSpPr txBox="1"/>
          <p:nvPr/>
        </p:nvSpPr>
        <p:spPr>
          <a:xfrm>
            <a:off x="569173" y="687330"/>
            <a:ext cx="6807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โครงการ/กิจกรรมเสริมสร้างความสุขและความผูกพันต่อองค์กร ที่ท่านอยากให้หน่วยงานหรือกรมฯ ดำเนินการในปีงบประมาณ พ.ศ. </a:t>
            </a:r>
            <a:r>
              <a:rPr lang="en-US" sz="2400" b="1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2564</a:t>
            </a:r>
            <a:endParaRPr lang="th-TH" sz="2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50B904B8-1F92-48C6-8F9F-F82205B3032B}"/>
              </a:ext>
            </a:extLst>
          </p:cNvPr>
          <p:cNvSpPr txBox="1"/>
          <p:nvPr/>
        </p:nvSpPr>
        <p:spPr>
          <a:xfrm>
            <a:off x="7212943" y="6841485"/>
            <a:ext cx="348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ที่มา </a:t>
            </a:r>
            <a:r>
              <a:rPr lang="en-US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: </a:t>
            </a: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จากการสำรวจ </a:t>
            </a:r>
            <a:r>
              <a:rPr lang="en-US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Happinomitor</a:t>
            </a:r>
            <a:r>
              <a:rPr lang="en-US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ปี </a:t>
            </a:r>
            <a:r>
              <a:rPr lang="en-US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25</a:t>
            </a: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63</a:t>
            </a:r>
            <a:endParaRPr lang="en-US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0281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4">
            <a:extLst>
              <a:ext uri="{FF2B5EF4-FFF2-40B4-BE49-F238E27FC236}">
                <a16:creationId xmlns:a16="http://schemas.microsoft.com/office/drawing/2014/main" id="{51ED7BFD-4EBD-462E-A8DB-E1FB0B3ECE6E}"/>
              </a:ext>
            </a:extLst>
          </p:cNvPr>
          <p:cNvGrpSpPr/>
          <p:nvPr/>
        </p:nvGrpSpPr>
        <p:grpSpPr>
          <a:xfrm rot="1673952">
            <a:off x="5462002" y="394549"/>
            <a:ext cx="3377255" cy="2563972"/>
            <a:chOff x="8479089" y="1262387"/>
            <a:chExt cx="6147593" cy="5684813"/>
          </a:xfrm>
          <a:solidFill>
            <a:schemeClr val="accent1"/>
          </a:solidFill>
        </p:grpSpPr>
        <p:grpSp>
          <p:nvGrpSpPr>
            <p:cNvPr id="5" name="Group 105">
              <a:extLst>
                <a:ext uri="{FF2B5EF4-FFF2-40B4-BE49-F238E27FC236}">
                  <a16:creationId xmlns:a16="http://schemas.microsoft.com/office/drawing/2014/main" id="{DD681489-ADC2-4F32-8EA1-BDE73805AB02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  <a:grpFill/>
          </p:grpSpPr>
          <p:sp>
            <p:nvSpPr>
              <p:cNvPr id="94" name="Freeform: Shape 194">
                <a:extLst>
                  <a:ext uri="{FF2B5EF4-FFF2-40B4-BE49-F238E27FC236}">
                    <a16:creationId xmlns:a16="http://schemas.microsoft.com/office/drawing/2014/main" id="{15B5761D-4A33-4DBE-BE6C-5F0D562E32C3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195">
                <a:extLst>
                  <a:ext uri="{FF2B5EF4-FFF2-40B4-BE49-F238E27FC236}">
                    <a16:creationId xmlns:a16="http://schemas.microsoft.com/office/drawing/2014/main" id="{FDDECB68-1504-4ACB-9F7B-D086E3FF8BC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196">
                <a:extLst>
                  <a:ext uri="{FF2B5EF4-FFF2-40B4-BE49-F238E27FC236}">
                    <a16:creationId xmlns:a16="http://schemas.microsoft.com/office/drawing/2014/main" id="{51CFEF8A-285E-47E0-8B0A-5A055FF4093F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197">
                <a:extLst>
                  <a:ext uri="{FF2B5EF4-FFF2-40B4-BE49-F238E27FC236}">
                    <a16:creationId xmlns:a16="http://schemas.microsoft.com/office/drawing/2014/main" id="{904D9282-F165-4408-A58A-21E58CB501A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198">
                <a:extLst>
                  <a:ext uri="{FF2B5EF4-FFF2-40B4-BE49-F238E27FC236}">
                    <a16:creationId xmlns:a16="http://schemas.microsoft.com/office/drawing/2014/main" id="{5D69AA41-FF55-4253-89FA-DD8748C791A0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199">
                <a:extLst>
                  <a:ext uri="{FF2B5EF4-FFF2-40B4-BE49-F238E27FC236}">
                    <a16:creationId xmlns:a16="http://schemas.microsoft.com/office/drawing/2014/main" id="{82EC8324-9340-4C42-B847-2E63C81AD90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200">
                <a:extLst>
                  <a:ext uri="{FF2B5EF4-FFF2-40B4-BE49-F238E27FC236}">
                    <a16:creationId xmlns:a16="http://schemas.microsoft.com/office/drawing/2014/main" id="{5AFAF783-E0B3-4572-B88E-2D6B7866AC50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" name="Group 106">
              <a:extLst>
                <a:ext uri="{FF2B5EF4-FFF2-40B4-BE49-F238E27FC236}">
                  <a16:creationId xmlns:a16="http://schemas.microsoft.com/office/drawing/2014/main" id="{0A7DEDE2-DFAF-4ECF-B640-6CC14E377A91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87" name="Freeform: Shape 187">
                <a:extLst>
                  <a:ext uri="{FF2B5EF4-FFF2-40B4-BE49-F238E27FC236}">
                    <a16:creationId xmlns:a16="http://schemas.microsoft.com/office/drawing/2014/main" id="{5AD00796-51DB-425D-B42E-DB8E90BB68F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188">
                <a:extLst>
                  <a:ext uri="{FF2B5EF4-FFF2-40B4-BE49-F238E27FC236}">
                    <a16:creationId xmlns:a16="http://schemas.microsoft.com/office/drawing/2014/main" id="{309DD1CF-C1C8-49F3-A8AE-040CC975E56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Freeform: Shape 189">
                <a:extLst>
                  <a:ext uri="{FF2B5EF4-FFF2-40B4-BE49-F238E27FC236}">
                    <a16:creationId xmlns:a16="http://schemas.microsoft.com/office/drawing/2014/main" id="{2A2736A7-A072-44C9-80C6-21BC0522222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190">
                <a:extLst>
                  <a:ext uri="{FF2B5EF4-FFF2-40B4-BE49-F238E27FC236}">
                    <a16:creationId xmlns:a16="http://schemas.microsoft.com/office/drawing/2014/main" id="{8FEAAC42-87B7-463B-B216-10D435C382F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191">
                <a:extLst>
                  <a:ext uri="{FF2B5EF4-FFF2-40B4-BE49-F238E27FC236}">
                    <a16:creationId xmlns:a16="http://schemas.microsoft.com/office/drawing/2014/main" id="{F0C901D7-DDDE-4620-A0FD-421C3EC0840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192">
                <a:extLst>
                  <a:ext uri="{FF2B5EF4-FFF2-40B4-BE49-F238E27FC236}">
                    <a16:creationId xmlns:a16="http://schemas.microsoft.com/office/drawing/2014/main" id="{10C982F5-3217-4120-8D68-EB1B9D1C603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193">
                <a:extLst>
                  <a:ext uri="{FF2B5EF4-FFF2-40B4-BE49-F238E27FC236}">
                    <a16:creationId xmlns:a16="http://schemas.microsoft.com/office/drawing/2014/main" id="{925E4F22-9A16-4F59-A1EB-208CD078DE6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7" name="Group 107">
              <a:extLst>
                <a:ext uri="{FF2B5EF4-FFF2-40B4-BE49-F238E27FC236}">
                  <a16:creationId xmlns:a16="http://schemas.microsoft.com/office/drawing/2014/main" id="{37277102-8CEC-4040-8E99-DC464633F24D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  <a:grpFill/>
          </p:grpSpPr>
          <p:sp>
            <p:nvSpPr>
              <p:cNvPr id="80" name="Freeform: Shape 180">
                <a:extLst>
                  <a:ext uri="{FF2B5EF4-FFF2-40B4-BE49-F238E27FC236}">
                    <a16:creationId xmlns:a16="http://schemas.microsoft.com/office/drawing/2014/main" id="{48387491-8D6C-4617-B8D9-24A9EB8DB97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181">
                <a:extLst>
                  <a:ext uri="{FF2B5EF4-FFF2-40B4-BE49-F238E27FC236}">
                    <a16:creationId xmlns:a16="http://schemas.microsoft.com/office/drawing/2014/main" id="{5BDA8B7A-D008-4872-A593-CF28C70E8A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Freeform: Shape 182">
                <a:extLst>
                  <a:ext uri="{FF2B5EF4-FFF2-40B4-BE49-F238E27FC236}">
                    <a16:creationId xmlns:a16="http://schemas.microsoft.com/office/drawing/2014/main" id="{1BA842E2-F0CA-44F3-885E-9D182D03D20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183">
                <a:extLst>
                  <a:ext uri="{FF2B5EF4-FFF2-40B4-BE49-F238E27FC236}">
                    <a16:creationId xmlns:a16="http://schemas.microsoft.com/office/drawing/2014/main" id="{22DBD15B-48C3-478E-8B71-6C59AE851E0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184">
                <a:extLst>
                  <a:ext uri="{FF2B5EF4-FFF2-40B4-BE49-F238E27FC236}">
                    <a16:creationId xmlns:a16="http://schemas.microsoft.com/office/drawing/2014/main" id="{420D55DF-DA75-47AB-9D27-5DD9B72BF88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185">
                <a:extLst>
                  <a:ext uri="{FF2B5EF4-FFF2-40B4-BE49-F238E27FC236}">
                    <a16:creationId xmlns:a16="http://schemas.microsoft.com/office/drawing/2014/main" id="{FB7C1634-5D98-4987-8312-AB8B8869735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186">
                <a:extLst>
                  <a:ext uri="{FF2B5EF4-FFF2-40B4-BE49-F238E27FC236}">
                    <a16:creationId xmlns:a16="http://schemas.microsoft.com/office/drawing/2014/main" id="{16D9BA7A-FA61-4B1A-8789-38D0D9297754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" name="Group 108">
              <a:extLst>
                <a:ext uri="{FF2B5EF4-FFF2-40B4-BE49-F238E27FC236}">
                  <a16:creationId xmlns:a16="http://schemas.microsoft.com/office/drawing/2014/main" id="{5BCF9BB9-E86C-407B-B86B-C3F472200C63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  <a:grpFill/>
          </p:grpSpPr>
          <p:sp>
            <p:nvSpPr>
              <p:cNvPr id="73" name="Freeform: Shape 173">
                <a:extLst>
                  <a:ext uri="{FF2B5EF4-FFF2-40B4-BE49-F238E27FC236}">
                    <a16:creationId xmlns:a16="http://schemas.microsoft.com/office/drawing/2014/main" id="{83ED5D5D-5E56-444A-A0E9-11B330F8B2AB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174">
                <a:extLst>
                  <a:ext uri="{FF2B5EF4-FFF2-40B4-BE49-F238E27FC236}">
                    <a16:creationId xmlns:a16="http://schemas.microsoft.com/office/drawing/2014/main" id="{E53DB25D-B67F-4DEA-9F76-33762DD326CC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175">
                <a:extLst>
                  <a:ext uri="{FF2B5EF4-FFF2-40B4-BE49-F238E27FC236}">
                    <a16:creationId xmlns:a16="http://schemas.microsoft.com/office/drawing/2014/main" id="{0E955EE6-77BC-4235-87AA-9B03943A5AB3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176">
                <a:extLst>
                  <a:ext uri="{FF2B5EF4-FFF2-40B4-BE49-F238E27FC236}">
                    <a16:creationId xmlns:a16="http://schemas.microsoft.com/office/drawing/2014/main" id="{E9322DB6-9F60-4979-8A78-1B994628D0E6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177">
                <a:extLst>
                  <a:ext uri="{FF2B5EF4-FFF2-40B4-BE49-F238E27FC236}">
                    <a16:creationId xmlns:a16="http://schemas.microsoft.com/office/drawing/2014/main" id="{681DAD4B-C074-4E8D-AAA7-D4D0D9CBEEE4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178">
                <a:extLst>
                  <a:ext uri="{FF2B5EF4-FFF2-40B4-BE49-F238E27FC236}">
                    <a16:creationId xmlns:a16="http://schemas.microsoft.com/office/drawing/2014/main" id="{E0567E9C-4F52-458A-8602-88B695B66DDA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179">
                <a:extLst>
                  <a:ext uri="{FF2B5EF4-FFF2-40B4-BE49-F238E27FC236}">
                    <a16:creationId xmlns:a16="http://schemas.microsoft.com/office/drawing/2014/main" id="{34DC067A-32F6-44E5-93C9-6DC500782AB9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" name="Group 109">
              <a:extLst>
                <a:ext uri="{FF2B5EF4-FFF2-40B4-BE49-F238E27FC236}">
                  <a16:creationId xmlns:a16="http://schemas.microsoft.com/office/drawing/2014/main" id="{6F45056C-D9A1-4EE0-9F78-930BF5E10939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  <a:grpFill/>
          </p:grpSpPr>
          <p:sp>
            <p:nvSpPr>
              <p:cNvPr id="66" name="Freeform: Shape 166">
                <a:extLst>
                  <a:ext uri="{FF2B5EF4-FFF2-40B4-BE49-F238E27FC236}">
                    <a16:creationId xmlns:a16="http://schemas.microsoft.com/office/drawing/2014/main" id="{6C8389AA-0588-49EB-A798-AEBAA5F2D73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167">
                <a:extLst>
                  <a:ext uri="{FF2B5EF4-FFF2-40B4-BE49-F238E27FC236}">
                    <a16:creationId xmlns:a16="http://schemas.microsoft.com/office/drawing/2014/main" id="{809571C8-4A8A-4DBA-92D8-0BBF54F9965A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Freeform: Shape 168">
                <a:extLst>
                  <a:ext uri="{FF2B5EF4-FFF2-40B4-BE49-F238E27FC236}">
                    <a16:creationId xmlns:a16="http://schemas.microsoft.com/office/drawing/2014/main" id="{D0F6AA95-313C-43CA-96C0-017DDF3F5095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169">
                <a:extLst>
                  <a:ext uri="{FF2B5EF4-FFF2-40B4-BE49-F238E27FC236}">
                    <a16:creationId xmlns:a16="http://schemas.microsoft.com/office/drawing/2014/main" id="{72C77091-74CD-421D-8278-FFA4B69F1611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170">
                <a:extLst>
                  <a:ext uri="{FF2B5EF4-FFF2-40B4-BE49-F238E27FC236}">
                    <a16:creationId xmlns:a16="http://schemas.microsoft.com/office/drawing/2014/main" id="{78453172-9779-47C7-AD62-9723A4993EF5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171">
                <a:extLst>
                  <a:ext uri="{FF2B5EF4-FFF2-40B4-BE49-F238E27FC236}">
                    <a16:creationId xmlns:a16="http://schemas.microsoft.com/office/drawing/2014/main" id="{CCDEFB63-79CF-43AA-AAC6-CDAB6A57512F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172">
                <a:extLst>
                  <a:ext uri="{FF2B5EF4-FFF2-40B4-BE49-F238E27FC236}">
                    <a16:creationId xmlns:a16="http://schemas.microsoft.com/office/drawing/2014/main" id="{1DBA4C6D-9F6B-4607-8335-CE0E0547962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0" name="Group 110">
              <a:extLst>
                <a:ext uri="{FF2B5EF4-FFF2-40B4-BE49-F238E27FC236}">
                  <a16:creationId xmlns:a16="http://schemas.microsoft.com/office/drawing/2014/main" id="{E754CE38-F268-4A8B-815C-FAC1F19013AB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  <a:grpFill/>
          </p:grpSpPr>
          <p:sp>
            <p:nvSpPr>
              <p:cNvPr id="59" name="Freeform: Shape 159">
                <a:extLst>
                  <a:ext uri="{FF2B5EF4-FFF2-40B4-BE49-F238E27FC236}">
                    <a16:creationId xmlns:a16="http://schemas.microsoft.com/office/drawing/2014/main" id="{73A2E0B1-76F9-4E54-85FA-B1BC22E2BD4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160">
                <a:extLst>
                  <a:ext uri="{FF2B5EF4-FFF2-40B4-BE49-F238E27FC236}">
                    <a16:creationId xmlns:a16="http://schemas.microsoft.com/office/drawing/2014/main" id="{3B25D16C-B4E3-4634-8B25-CAF99D8FDAA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Freeform: Shape 161">
                <a:extLst>
                  <a:ext uri="{FF2B5EF4-FFF2-40B4-BE49-F238E27FC236}">
                    <a16:creationId xmlns:a16="http://schemas.microsoft.com/office/drawing/2014/main" id="{5E05B11A-E1C3-4318-8A25-D93412CCD22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162">
                <a:extLst>
                  <a:ext uri="{FF2B5EF4-FFF2-40B4-BE49-F238E27FC236}">
                    <a16:creationId xmlns:a16="http://schemas.microsoft.com/office/drawing/2014/main" id="{A25A4B36-6395-4A93-9642-959ABA212E0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163">
                <a:extLst>
                  <a:ext uri="{FF2B5EF4-FFF2-40B4-BE49-F238E27FC236}">
                    <a16:creationId xmlns:a16="http://schemas.microsoft.com/office/drawing/2014/main" id="{5C7A4C59-D1E0-4BAC-B56D-F8305B31D75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164">
                <a:extLst>
                  <a:ext uri="{FF2B5EF4-FFF2-40B4-BE49-F238E27FC236}">
                    <a16:creationId xmlns:a16="http://schemas.microsoft.com/office/drawing/2014/main" id="{94A4BC76-5750-479F-8201-03C77F328EB1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165">
                <a:extLst>
                  <a:ext uri="{FF2B5EF4-FFF2-40B4-BE49-F238E27FC236}">
                    <a16:creationId xmlns:a16="http://schemas.microsoft.com/office/drawing/2014/main" id="{D17CDEE0-AA24-4F6C-8256-7B738659A81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" name="Group 111">
              <a:extLst>
                <a:ext uri="{FF2B5EF4-FFF2-40B4-BE49-F238E27FC236}">
                  <a16:creationId xmlns:a16="http://schemas.microsoft.com/office/drawing/2014/main" id="{A9C52C15-03F0-443B-9D95-7163B615F5D1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52" name="Freeform: Shape 152">
                <a:extLst>
                  <a:ext uri="{FF2B5EF4-FFF2-40B4-BE49-F238E27FC236}">
                    <a16:creationId xmlns:a16="http://schemas.microsoft.com/office/drawing/2014/main" id="{2B0CBF30-0C8E-429B-BA26-274E0356481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: Shape 153">
                <a:extLst>
                  <a:ext uri="{FF2B5EF4-FFF2-40B4-BE49-F238E27FC236}">
                    <a16:creationId xmlns:a16="http://schemas.microsoft.com/office/drawing/2014/main" id="{3173F0D5-135A-4830-B652-77B423D25192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Freeform: Shape 154">
                <a:extLst>
                  <a:ext uri="{FF2B5EF4-FFF2-40B4-BE49-F238E27FC236}">
                    <a16:creationId xmlns:a16="http://schemas.microsoft.com/office/drawing/2014/main" id="{9A1ADEC0-75F0-45F3-B3E6-5FCE6F42B1B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155">
                <a:extLst>
                  <a:ext uri="{FF2B5EF4-FFF2-40B4-BE49-F238E27FC236}">
                    <a16:creationId xmlns:a16="http://schemas.microsoft.com/office/drawing/2014/main" id="{F0C844A0-0B37-4EE6-9B30-D642AA4D955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156">
                <a:extLst>
                  <a:ext uri="{FF2B5EF4-FFF2-40B4-BE49-F238E27FC236}">
                    <a16:creationId xmlns:a16="http://schemas.microsoft.com/office/drawing/2014/main" id="{A819228E-4CEF-4F20-A85A-3A9FEB5D4E0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Freeform: Shape 157">
                <a:extLst>
                  <a:ext uri="{FF2B5EF4-FFF2-40B4-BE49-F238E27FC236}">
                    <a16:creationId xmlns:a16="http://schemas.microsoft.com/office/drawing/2014/main" id="{45C2170C-86D8-4C66-9723-6653F974661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158">
                <a:extLst>
                  <a:ext uri="{FF2B5EF4-FFF2-40B4-BE49-F238E27FC236}">
                    <a16:creationId xmlns:a16="http://schemas.microsoft.com/office/drawing/2014/main" id="{49ABAB26-AEAD-40FF-9837-57434A783A5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" name="Group 112">
              <a:extLst>
                <a:ext uri="{FF2B5EF4-FFF2-40B4-BE49-F238E27FC236}">
                  <a16:creationId xmlns:a16="http://schemas.microsoft.com/office/drawing/2014/main" id="{4B8A9EDF-92E8-4BD1-AE57-89AA6FA9E005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  <a:grpFill/>
          </p:grpSpPr>
          <p:sp>
            <p:nvSpPr>
              <p:cNvPr id="45" name="Freeform: Shape 145">
                <a:extLst>
                  <a:ext uri="{FF2B5EF4-FFF2-40B4-BE49-F238E27FC236}">
                    <a16:creationId xmlns:a16="http://schemas.microsoft.com/office/drawing/2014/main" id="{A2F1216F-63AD-4C11-88AC-C3F450418945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146">
                <a:extLst>
                  <a:ext uri="{FF2B5EF4-FFF2-40B4-BE49-F238E27FC236}">
                    <a16:creationId xmlns:a16="http://schemas.microsoft.com/office/drawing/2014/main" id="{A0253AE5-8B77-458A-8567-D442A0AF044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Freeform: Shape 147">
                <a:extLst>
                  <a:ext uri="{FF2B5EF4-FFF2-40B4-BE49-F238E27FC236}">
                    <a16:creationId xmlns:a16="http://schemas.microsoft.com/office/drawing/2014/main" id="{0CD86ACA-613F-4F51-8ECB-686023D7BD14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148">
                <a:extLst>
                  <a:ext uri="{FF2B5EF4-FFF2-40B4-BE49-F238E27FC236}">
                    <a16:creationId xmlns:a16="http://schemas.microsoft.com/office/drawing/2014/main" id="{D814A76E-2A27-4F76-9E05-3F2015EEFB7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149">
                <a:extLst>
                  <a:ext uri="{FF2B5EF4-FFF2-40B4-BE49-F238E27FC236}">
                    <a16:creationId xmlns:a16="http://schemas.microsoft.com/office/drawing/2014/main" id="{3000219D-CE87-4EC5-BB69-820D67752E6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: Shape 150">
                <a:extLst>
                  <a:ext uri="{FF2B5EF4-FFF2-40B4-BE49-F238E27FC236}">
                    <a16:creationId xmlns:a16="http://schemas.microsoft.com/office/drawing/2014/main" id="{E197700A-250B-4477-994A-9B0555814F7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151">
                <a:extLst>
                  <a:ext uri="{FF2B5EF4-FFF2-40B4-BE49-F238E27FC236}">
                    <a16:creationId xmlns:a16="http://schemas.microsoft.com/office/drawing/2014/main" id="{26372286-2528-42DE-ADD4-A8F58DD19FD9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" name="Group 113">
              <a:extLst>
                <a:ext uri="{FF2B5EF4-FFF2-40B4-BE49-F238E27FC236}">
                  <a16:creationId xmlns:a16="http://schemas.microsoft.com/office/drawing/2014/main" id="{FA6F671F-D475-43B3-8635-2D3B1C2A4E35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  <a:grpFill/>
          </p:grpSpPr>
          <p:sp>
            <p:nvSpPr>
              <p:cNvPr id="38" name="Freeform: Shape 138">
                <a:extLst>
                  <a:ext uri="{FF2B5EF4-FFF2-40B4-BE49-F238E27FC236}">
                    <a16:creationId xmlns:a16="http://schemas.microsoft.com/office/drawing/2014/main" id="{1E62390E-9A20-41AF-BDB8-92813E8095E8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139">
                <a:extLst>
                  <a:ext uri="{FF2B5EF4-FFF2-40B4-BE49-F238E27FC236}">
                    <a16:creationId xmlns:a16="http://schemas.microsoft.com/office/drawing/2014/main" id="{3A7552DC-5CCB-458F-BE1A-FCFD10E4C2F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Freeform: Shape 140">
                <a:extLst>
                  <a:ext uri="{FF2B5EF4-FFF2-40B4-BE49-F238E27FC236}">
                    <a16:creationId xmlns:a16="http://schemas.microsoft.com/office/drawing/2014/main" id="{3E4C1094-FD5A-4F97-A01F-67A32F875DD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141">
                <a:extLst>
                  <a:ext uri="{FF2B5EF4-FFF2-40B4-BE49-F238E27FC236}">
                    <a16:creationId xmlns:a16="http://schemas.microsoft.com/office/drawing/2014/main" id="{17201DB7-B363-4666-9B88-9FB3DDB2BD60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142">
                <a:extLst>
                  <a:ext uri="{FF2B5EF4-FFF2-40B4-BE49-F238E27FC236}">
                    <a16:creationId xmlns:a16="http://schemas.microsoft.com/office/drawing/2014/main" id="{E72CBCA8-C4C6-4D83-B9E7-0B5C30C3CD82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: Shape 143">
                <a:extLst>
                  <a:ext uri="{FF2B5EF4-FFF2-40B4-BE49-F238E27FC236}">
                    <a16:creationId xmlns:a16="http://schemas.microsoft.com/office/drawing/2014/main" id="{A3930069-5D66-488A-80F4-EF6DDBD3885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144">
                <a:extLst>
                  <a:ext uri="{FF2B5EF4-FFF2-40B4-BE49-F238E27FC236}">
                    <a16:creationId xmlns:a16="http://schemas.microsoft.com/office/drawing/2014/main" id="{BE527504-9BB5-45F8-BF2B-5CEC8B2CB24B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" name="Group 114">
              <a:extLst>
                <a:ext uri="{FF2B5EF4-FFF2-40B4-BE49-F238E27FC236}">
                  <a16:creationId xmlns:a16="http://schemas.microsoft.com/office/drawing/2014/main" id="{B8C87D38-6D2F-41A0-A032-3BC981F76DA9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  <a:grpFill/>
          </p:grpSpPr>
          <p:sp>
            <p:nvSpPr>
              <p:cNvPr id="31" name="Freeform: Shape 131">
                <a:extLst>
                  <a:ext uri="{FF2B5EF4-FFF2-40B4-BE49-F238E27FC236}">
                    <a16:creationId xmlns:a16="http://schemas.microsoft.com/office/drawing/2014/main" id="{A442822B-D05C-4D26-9703-20146A19588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132">
                <a:extLst>
                  <a:ext uri="{FF2B5EF4-FFF2-40B4-BE49-F238E27FC236}">
                    <a16:creationId xmlns:a16="http://schemas.microsoft.com/office/drawing/2014/main" id="{D90053BE-9738-4805-A007-218A65286E4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Freeform: Shape 133">
                <a:extLst>
                  <a:ext uri="{FF2B5EF4-FFF2-40B4-BE49-F238E27FC236}">
                    <a16:creationId xmlns:a16="http://schemas.microsoft.com/office/drawing/2014/main" id="{666B9B2E-94E6-457D-A3D6-EEDE24A4CF89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134">
                <a:extLst>
                  <a:ext uri="{FF2B5EF4-FFF2-40B4-BE49-F238E27FC236}">
                    <a16:creationId xmlns:a16="http://schemas.microsoft.com/office/drawing/2014/main" id="{33B696D5-7C90-46A5-B69A-B2EE3E95F382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135">
                <a:extLst>
                  <a:ext uri="{FF2B5EF4-FFF2-40B4-BE49-F238E27FC236}">
                    <a16:creationId xmlns:a16="http://schemas.microsoft.com/office/drawing/2014/main" id="{E1A60D42-638F-4393-84DA-CD1A87BDE87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136">
                <a:extLst>
                  <a:ext uri="{FF2B5EF4-FFF2-40B4-BE49-F238E27FC236}">
                    <a16:creationId xmlns:a16="http://schemas.microsoft.com/office/drawing/2014/main" id="{09AD53F6-AFCB-43FB-9AFF-D15D36E28AF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137">
                <a:extLst>
                  <a:ext uri="{FF2B5EF4-FFF2-40B4-BE49-F238E27FC236}">
                    <a16:creationId xmlns:a16="http://schemas.microsoft.com/office/drawing/2014/main" id="{A2C3D46C-F8BB-4269-81FC-74063883A50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" name="Group 115">
              <a:extLst>
                <a:ext uri="{FF2B5EF4-FFF2-40B4-BE49-F238E27FC236}">
                  <a16:creationId xmlns:a16="http://schemas.microsoft.com/office/drawing/2014/main" id="{99D06C81-882D-4A31-9C20-CD0D5AEFECFB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  <a:grpFill/>
          </p:grpSpPr>
          <p:sp>
            <p:nvSpPr>
              <p:cNvPr id="24" name="Freeform: Shape 124">
                <a:extLst>
                  <a:ext uri="{FF2B5EF4-FFF2-40B4-BE49-F238E27FC236}">
                    <a16:creationId xmlns:a16="http://schemas.microsoft.com/office/drawing/2014/main" id="{76E8C70E-7A9B-4D4A-80DA-85C254B7DFD5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" name="Freeform: Shape 125">
                <a:extLst>
                  <a:ext uri="{FF2B5EF4-FFF2-40B4-BE49-F238E27FC236}">
                    <a16:creationId xmlns:a16="http://schemas.microsoft.com/office/drawing/2014/main" id="{83655F85-AB06-4B62-9C29-CBAEF1C5EC9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Freeform: Shape 126">
                <a:extLst>
                  <a:ext uri="{FF2B5EF4-FFF2-40B4-BE49-F238E27FC236}">
                    <a16:creationId xmlns:a16="http://schemas.microsoft.com/office/drawing/2014/main" id="{2AC98297-DDC9-4FF0-B01D-2632894A9914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Freeform: Shape 127">
                <a:extLst>
                  <a:ext uri="{FF2B5EF4-FFF2-40B4-BE49-F238E27FC236}">
                    <a16:creationId xmlns:a16="http://schemas.microsoft.com/office/drawing/2014/main" id="{662265D1-E3AD-4405-8075-A4CC1313451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Freeform: Shape 128">
                <a:extLst>
                  <a:ext uri="{FF2B5EF4-FFF2-40B4-BE49-F238E27FC236}">
                    <a16:creationId xmlns:a16="http://schemas.microsoft.com/office/drawing/2014/main" id="{1E50B71C-6E66-4643-A5F1-138945C8ECB8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129">
                <a:extLst>
                  <a:ext uri="{FF2B5EF4-FFF2-40B4-BE49-F238E27FC236}">
                    <a16:creationId xmlns:a16="http://schemas.microsoft.com/office/drawing/2014/main" id="{DD45FB27-CEE9-4986-A007-3D9DDB2A3612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" name="Freeform: Shape 130">
                <a:extLst>
                  <a:ext uri="{FF2B5EF4-FFF2-40B4-BE49-F238E27FC236}">
                    <a16:creationId xmlns:a16="http://schemas.microsoft.com/office/drawing/2014/main" id="{E5B0CD4C-1963-49FA-8FE4-8AF8701FABF1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16">
              <a:extLst>
                <a:ext uri="{FF2B5EF4-FFF2-40B4-BE49-F238E27FC236}">
                  <a16:creationId xmlns:a16="http://schemas.microsoft.com/office/drawing/2014/main" id="{94B2C478-35D9-42B5-8F5A-0C73000A4EA9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  <a:grpFill/>
          </p:grpSpPr>
          <p:sp>
            <p:nvSpPr>
              <p:cNvPr id="17" name="Freeform: Shape 117">
                <a:extLst>
                  <a:ext uri="{FF2B5EF4-FFF2-40B4-BE49-F238E27FC236}">
                    <a16:creationId xmlns:a16="http://schemas.microsoft.com/office/drawing/2014/main" id="{308F066C-C43F-4360-BAF0-A2AAC74F535B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" name="Freeform: Shape 118">
                <a:extLst>
                  <a:ext uri="{FF2B5EF4-FFF2-40B4-BE49-F238E27FC236}">
                    <a16:creationId xmlns:a16="http://schemas.microsoft.com/office/drawing/2014/main" id="{4276CDE1-E742-4F4F-9E19-92DCE877C1E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" name="Freeform: Shape 119">
                <a:extLst>
                  <a:ext uri="{FF2B5EF4-FFF2-40B4-BE49-F238E27FC236}">
                    <a16:creationId xmlns:a16="http://schemas.microsoft.com/office/drawing/2014/main" id="{5201DB79-3F07-4B94-9B7A-F9976C9D44E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Freeform: Shape 120">
                <a:extLst>
                  <a:ext uri="{FF2B5EF4-FFF2-40B4-BE49-F238E27FC236}">
                    <a16:creationId xmlns:a16="http://schemas.microsoft.com/office/drawing/2014/main" id="{718D8180-3AE9-465E-B9FE-206387B763AF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" name="Freeform: Shape 121">
                <a:extLst>
                  <a:ext uri="{FF2B5EF4-FFF2-40B4-BE49-F238E27FC236}">
                    <a16:creationId xmlns:a16="http://schemas.microsoft.com/office/drawing/2014/main" id="{5B9CBEF4-31DD-401B-B1AF-9588BB13B70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Freeform: Shape 122">
                <a:extLst>
                  <a:ext uri="{FF2B5EF4-FFF2-40B4-BE49-F238E27FC236}">
                    <a16:creationId xmlns:a16="http://schemas.microsoft.com/office/drawing/2014/main" id="{7AF5F5D5-852B-43BD-AA94-667C61A2BE9F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Freeform: Shape 123">
                <a:extLst>
                  <a:ext uri="{FF2B5EF4-FFF2-40B4-BE49-F238E27FC236}">
                    <a16:creationId xmlns:a16="http://schemas.microsoft.com/office/drawing/2014/main" id="{1F937AA2-B72A-4B7A-B9AB-9EB2DBFC99F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02" name="TextBox 7">
            <a:extLst>
              <a:ext uri="{FF2B5EF4-FFF2-40B4-BE49-F238E27FC236}">
                <a16:creationId xmlns:a16="http://schemas.microsoft.com/office/drawing/2014/main" id="{66CE96D9-913F-4156-96A5-2F30AC7DDAAF}"/>
              </a:ext>
            </a:extLst>
          </p:cNvPr>
          <p:cNvSpPr txBox="1"/>
          <p:nvPr/>
        </p:nvSpPr>
        <p:spPr>
          <a:xfrm>
            <a:off x="2327803" y="2925920"/>
            <a:ext cx="7355168" cy="2265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สมรรถนะบุคลากรกองโรคไม่ติดต่อ </a:t>
            </a:r>
          </a:p>
          <a:p>
            <a:pPr>
              <a:lnSpc>
                <a:spcPct val="107000"/>
              </a:lnSpc>
            </a:pPr>
            <a:r>
              <a:rPr lang="th-TH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และกองป้องกันการบาดเจ็บ </a:t>
            </a:r>
          </a:p>
          <a:p>
            <a:pPr>
              <a:lnSpc>
                <a:spcPct val="107000"/>
              </a:lnSpc>
            </a:pPr>
            <a:r>
              <a:rPr lang="th-TH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กรมควบคุมโรค ปี</a:t>
            </a:r>
            <a:r>
              <a:rPr lang="en-US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</a:t>
            </a:r>
            <a:r>
              <a:rPr lang="th-TH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25</a:t>
            </a:r>
            <a:r>
              <a:rPr lang="en-US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63 </a:t>
            </a:r>
            <a:r>
              <a:rPr lang="th-TH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รอบ</a:t>
            </a:r>
            <a:r>
              <a:rPr lang="en-US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2</a:t>
            </a:r>
            <a:endParaRPr lang="en-US" sz="44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cxnSp>
        <p:nvCxnSpPr>
          <p:cNvPr id="108" name="Straight Connector 23">
            <a:extLst>
              <a:ext uri="{FF2B5EF4-FFF2-40B4-BE49-F238E27FC236}">
                <a16:creationId xmlns:a16="http://schemas.microsoft.com/office/drawing/2014/main" id="{46F26513-0FEA-4E62-88D8-A034C63EE41E}"/>
              </a:ext>
            </a:extLst>
          </p:cNvPr>
          <p:cNvCxnSpPr>
            <a:cxnSpLocks/>
          </p:cNvCxnSpPr>
          <p:nvPr/>
        </p:nvCxnSpPr>
        <p:spPr>
          <a:xfrm>
            <a:off x="406761" y="-1"/>
            <a:ext cx="0" cy="71993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23">
            <a:extLst>
              <a:ext uri="{FF2B5EF4-FFF2-40B4-BE49-F238E27FC236}">
                <a16:creationId xmlns:a16="http://schemas.microsoft.com/office/drawing/2014/main" id="{37841A38-7FC2-46FC-B488-D18C7EB812B0}"/>
              </a:ext>
            </a:extLst>
          </p:cNvPr>
          <p:cNvCxnSpPr>
            <a:cxnSpLocks/>
          </p:cNvCxnSpPr>
          <p:nvPr/>
        </p:nvCxnSpPr>
        <p:spPr>
          <a:xfrm>
            <a:off x="10393001" y="-1"/>
            <a:ext cx="0" cy="71993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02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D7C77A-9978-419A-AA30-B8A876E98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26224"/>
              </p:ext>
            </p:extLst>
          </p:nvPr>
        </p:nvGraphicFramePr>
        <p:xfrm>
          <a:off x="609600" y="1437265"/>
          <a:ext cx="9740900" cy="5468740"/>
        </p:xfrm>
        <a:graphic>
          <a:graphicData uri="http://schemas.openxmlformats.org/drawingml/2006/table">
            <a:tbl>
              <a:tblPr firstRow="1" firstCol="1" bandRow="1"/>
              <a:tblGrid>
                <a:gridCol w="1445245">
                  <a:extLst>
                    <a:ext uri="{9D8B030D-6E8A-4147-A177-3AD203B41FA5}">
                      <a16:colId xmlns:a16="http://schemas.microsoft.com/office/drawing/2014/main" val="2665244671"/>
                    </a:ext>
                  </a:extLst>
                </a:gridCol>
                <a:gridCol w="3126755">
                  <a:extLst>
                    <a:ext uri="{9D8B030D-6E8A-4147-A177-3AD203B41FA5}">
                      <a16:colId xmlns:a16="http://schemas.microsoft.com/office/drawing/2014/main" val="1358303639"/>
                    </a:ext>
                  </a:extLst>
                </a:gridCol>
                <a:gridCol w="1374331">
                  <a:extLst>
                    <a:ext uri="{9D8B030D-6E8A-4147-A177-3AD203B41FA5}">
                      <a16:colId xmlns:a16="http://schemas.microsoft.com/office/drawing/2014/main" val="1803765685"/>
                    </a:ext>
                  </a:extLst>
                </a:gridCol>
                <a:gridCol w="1521269">
                  <a:extLst>
                    <a:ext uri="{9D8B030D-6E8A-4147-A177-3AD203B41FA5}">
                      <a16:colId xmlns:a16="http://schemas.microsoft.com/office/drawing/2014/main" val="354574036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73526415"/>
                    </a:ext>
                  </a:extLst>
                </a:gridCol>
              </a:tblGrid>
              <a:tr h="4500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การประเมินสมรรถนะหลักของบุคลากร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08" marR="114608" marT="57304" marB="57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ร้อยละของ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08" marR="114608" marT="57304" marB="57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หมายเหตุ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11888"/>
                  </a:ext>
                </a:extLst>
              </a:tr>
              <a:tr h="330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สมรรถนะ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ร้อยละ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ลำดับ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515707"/>
                  </a:ext>
                </a:extLst>
              </a:tr>
              <a:tr h="343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M :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ความเชี่ยวชาญในงาน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วิเคราะห์แบบภาพรวมยังไม่แยกประเภท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08" marR="114608" marT="57304" marB="573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825021"/>
                  </a:ext>
                </a:extLst>
              </a:tr>
              <a:tr h="343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A :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การมุ่งผลสัมฤทธิ์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76.79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991368"/>
                  </a:ext>
                </a:extLst>
              </a:tr>
              <a:tr h="343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 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 :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การบริการที่ดี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76.79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039277"/>
                  </a:ext>
                </a:extLst>
              </a:tr>
              <a:tr h="4305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สมรรถนะที่จำเป็นตามภารกิจกรมควบคุมโรค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08" marR="114608" marT="57304" marB="573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ร้อยละของ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08" marR="114608" marT="57304" marB="573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หมายเหตุ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1269"/>
                  </a:ext>
                </a:extLst>
              </a:tr>
              <a:tr h="330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สมรรถนะ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ร้อยละ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ลำดับ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45254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หลักระบาดวิทยาประยุกต์ (สายสนับสนุน)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วิเคราะห์แบบภาพรวมยังไม่แยกประเภท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08" marR="114608" marT="57304" marB="573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4524"/>
                  </a:ext>
                </a:extLst>
              </a:tr>
              <a:tr h="402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หลักระบาดวิทยา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สายงานหลัก)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45.71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421560"/>
                  </a:ext>
                </a:extLst>
              </a:tr>
              <a:tr h="330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 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การวิจัยและพัฒนา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25387"/>
                  </a:ext>
                </a:extLst>
              </a:tr>
              <a:tr h="4500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สมรรถนะเฉพาะตามลักษณะงานที่ปฏิบัติ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08" marR="114608" marT="57304" marB="5730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ร้อยละของ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08" marR="114608" marT="57304" marB="5730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หมายเหตุ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87523"/>
                  </a:ext>
                </a:extLst>
              </a:tr>
              <a:tr h="330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สมรรถนะ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ร้อยละ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ลำดับ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40485"/>
                  </a:ext>
                </a:extLst>
              </a:tr>
              <a:tr h="330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การคิดวิเคราะห์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48.00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วิเคราะห์แบบภาพรวมยังไม่แยกประเภท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14608" marR="114608" marT="57304" marB="573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021636"/>
                  </a:ext>
                </a:extLst>
              </a:tr>
              <a:tr h="330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993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การมองภาพองค์รวม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55.56</a:t>
                      </a: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820562"/>
                  </a:ext>
                </a:extLst>
              </a:tr>
              <a:tr h="357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GAP 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การตรวจสอบความถูกต้อง</a:t>
                      </a: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65.31</a:t>
                      </a: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5288" marR="85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6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FB6085-86FF-4473-9E99-FB9B71753303}"/>
              </a:ext>
            </a:extLst>
          </p:cNvPr>
          <p:cNvSpPr txBox="1"/>
          <p:nvPr/>
        </p:nvSpPr>
        <p:spPr>
          <a:xfrm>
            <a:off x="2171700" y="253044"/>
            <a:ext cx="6870700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400" b="1" u="sng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กองโรคไม่ติดต่อ (</a:t>
            </a:r>
            <a:r>
              <a:rPr lang="en-US" sz="2400" b="1" u="sng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NCD</a:t>
            </a:r>
            <a:r>
              <a:rPr lang="th-TH" sz="2400" b="1" u="sng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</a:t>
            </a:r>
            <a:endParaRPr lang="en-US" sz="24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>
              <a:lnSpc>
                <a:spcPct val="107000"/>
              </a:lnSpc>
            </a:pPr>
            <a:r>
              <a:rPr lang="th-TH" sz="2400" b="1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สมรรถนะบุคลากรกองโรคไม่ติดต่อกรมควบคุมโรค ปี</a:t>
            </a:r>
            <a:r>
              <a:rPr lang="en-US" sz="2400" b="1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63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รอบ</a:t>
            </a:r>
            <a:r>
              <a:rPr lang="en-US" sz="2400" b="1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2</a:t>
            </a:r>
            <a:endParaRPr lang="en-US" sz="24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5849EA-1BB7-4129-AEEE-F42E8B22A542}"/>
              </a:ext>
            </a:extLst>
          </p:cNvPr>
          <p:cNvGrpSpPr/>
          <p:nvPr/>
        </p:nvGrpSpPr>
        <p:grpSpPr>
          <a:xfrm>
            <a:off x="713359" y="227014"/>
            <a:ext cx="7706742" cy="882678"/>
            <a:chOff x="3409315" y="1772975"/>
            <a:chExt cx="5109192" cy="7386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D80E6A-D441-4E78-9318-AA5EB41E8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063" y="2486390"/>
              <a:ext cx="4370444" cy="8142"/>
            </a:xfrm>
            <a:prstGeom prst="line">
              <a:avLst/>
            </a:prstGeom>
            <a:solidFill>
              <a:srgbClr val="FF99FF"/>
            </a:solidFill>
            <a:ln w="1270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338F71-DAD8-41F4-B284-3D6192496D1A}"/>
                </a:ext>
              </a:extLst>
            </p:cNvPr>
            <p:cNvSpPr/>
            <p:nvPr/>
          </p:nvSpPr>
          <p:spPr>
            <a:xfrm>
              <a:off x="3409315" y="1772975"/>
              <a:ext cx="738749" cy="73866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E84582B-69CC-4FC0-B1CC-848838E97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25" b="79375" l="938" r="98750">
                        <a14:foregroundMark x1="7500" y1="63281" x2="10781" y2="70156"/>
                        <a14:foregroundMark x1="19375" y1="63906" x2="18438" y2="66563"/>
                        <a14:foregroundMark x1="46406" y1="52969" x2="46719" y2="53438"/>
                        <a14:foregroundMark x1="77188" y1="77188" x2="91094" y2="7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" t="27826" r="-1263" b="21705"/>
          <a:stretch/>
        </p:blipFill>
        <p:spPr>
          <a:xfrm>
            <a:off x="780002" y="286012"/>
            <a:ext cx="1047689" cy="8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2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DCD7DA-4E86-4A97-8326-195ABD7C8A5B}"/>
              </a:ext>
            </a:extLst>
          </p:cNvPr>
          <p:cNvSpPr/>
          <p:nvPr/>
        </p:nvSpPr>
        <p:spPr>
          <a:xfrm>
            <a:off x="1621714" y="1371026"/>
            <a:ext cx="3057018" cy="881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6" name="Elbow Connector 42">
            <a:extLst>
              <a:ext uri="{FF2B5EF4-FFF2-40B4-BE49-F238E27FC236}">
                <a16:creationId xmlns:a16="http://schemas.microsoft.com/office/drawing/2014/main" id="{457D8DE4-D165-4C68-985C-0EA8AE61C9C3}"/>
              </a:ext>
            </a:extLst>
          </p:cNvPr>
          <p:cNvCxnSpPr>
            <a:cxnSpLocks/>
          </p:cNvCxnSpPr>
          <p:nvPr/>
        </p:nvCxnSpPr>
        <p:spPr>
          <a:xfrm rot="5400000">
            <a:off x="2643099" y="2727836"/>
            <a:ext cx="1014248" cy="144968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63C0B79-C229-440B-ADAE-7CEFA1C175AC}"/>
              </a:ext>
            </a:extLst>
          </p:cNvPr>
          <p:cNvSpPr txBox="1"/>
          <p:nvPr/>
        </p:nvSpPr>
        <p:spPr>
          <a:xfrm>
            <a:off x="1999723" y="1543637"/>
            <a:ext cx="2278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3000" b="1" dirty="0">
                <a:solidFill>
                  <a:srgbClr val="00206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สิ่งที่อยากให้ทำ</a:t>
            </a:r>
            <a:endParaRPr lang="ko-KR" altLang="en-US" sz="3000" b="1" dirty="0">
              <a:solidFill>
                <a:srgbClr val="00206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928F0F-D2A5-491D-83BA-4FA020723CB6}"/>
              </a:ext>
            </a:extLst>
          </p:cNvPr>
          <p:cNvSpPr/>
          <p:nvPr/>
        </p:nvSpPr>
        <p:spPr>
          <a:xfrm>
            <a:off x="6197187" y="1440430"/>
            <a:ext cx="3057018" cy="88117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F4D959-36D8-4D8F-937F-6FBD43816550}"/>
              </a:ext>
            </a:extLst>
          </p:cNvPr>
          <p:cNvSpPr txBox="1"/>
          <p:nvPr/>
        </p:nvSpPr>
        <p:spPr>
          <a:xfrm>
            <a:off x="6391595" y="1617664"/>
            <a:ext cx="2717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30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รูปแบบที่อยากให้จัด</a:t>
            </a:r>
            <a:endParaRPr lang="ko-KR" altLang="en-US" sz="3000" b="1" dirty="0">
              <a:solidFill>
                <a:srgbClr val="FF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cxnSp>
        <p:nvCxnSpPr>
          <p:cNvPr id="29" name="Elbow Connector 42">
            <a:extLst>
              <a:ext uri="{FF2B5EF4-FFF2-40B4-BE49-F238E27FC236}">
                <a16:creationId xmlns:a16="http://schemas.microsoft.com/office/drawing/2014/main" id="{76D2637D-8EBE-414A-AE9D-B24CEBB272A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60552" y="2771467"/>
            <a:ext cx="940403" cy="189886"/>
          </a:xfrm>
          <a:prstGeom prst="bentConnector3">
            <a:avLst>
              <a:gd name="adj1" fmla="val 50000"/>
            </a:avLst>
          </a:prstGeom>
          <a:ln w="38100">
            <a:solidFill>
              <a:srgbClr val="FF3399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exagon 31">
            <a:extLst>
              <a:ext uri="{FF2B5EF4-FFF2-40B4-BE49-F238E27FC236}">
                <a16:creationId xmlns:a16="http://schemas.microsoft.com/office/drawing/2014/main" id="{7F1A068A-1745-48F8-A465-B0D46A9F6699}"/>
              </a:ext>
            </a:extLst>
          </p:cNvPr>
          <p:cNvSpPr/>
          <p:nvPr/>
        </p:nvSpPr>
        <p:spPr>
          <a:xfrm>
            <a:off x="199755" y="337217"/>
            <a:ext cx="10228053" cy="703409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C062-E3B7-45ED-B736-DCDC2987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385746"/>
            <a:ext cx="9966959" cy="60916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rPr>
              <a:t>การทบทวนหลัง</a:t>
            </a:r>
            <a:r>
              <a:rPr lang="th-TH" sz="3600" b="1" dirty="0" err="1"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rPr>
              <a:t>ปฎิบั</a:t>
            </a:r>
            <a:r>
              <a:rPr lang="th-TH" sz="3600" b="1" dirty="0"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rPr>
              <a:t>ติงาน (</a:t>
            </a:r>
            <a:r>
              <a:rPr lang="en-US" sz="3600" b="1" dirty="0"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rPr>
              <a:t>After Action Review : AAR) KM </a:t>
            </a:r>
            <a:r>
              <a:rPr lang="th-TH" sz="3600" b="1" dirty="0">
                <a:latin typeface="TH NiramitIT๙" panose="02000506000000020004" pitchFamily="2" charset="-34"/>
                <a:ea typeface="+mn-ea"/>
                <a:cs typeface="TH NiramitIT๙" panose="02000506000000020004" pitchFamily="2" charset="-34"/>
              </a:rPr>
              <a:t>ปี 2563</a:t>
            </a:r>
            <a:endParaRPr lang="en-US" sz="3600" b="1" dirty="0">
              <a:latin typeface="TH NiramitIT๙" panose="02000506000000020004" pitchFamily="2" charset="-34"/>
              <a:ea typeface="+mn-ea"/>
              <a:cs typeface="TH NiramitIT๙" panose="02000506000000020004" pitchFamily="2" charset="-34"/>
            </a:endParaRPr>
          </a:p>
        </p:txBody>
      </p:sp>
      <p:grpSp>
        <p:nvGrpSpPr>
          <p:cNvPr id="33" name="Graphic 14">
            <a:extLst>
              <a:ext uri="{FF2B5EF4-FFF2-40B4-BE49-F238E27FC236}">
                <a16:creationId xmlns:a16="http://schemas.microsoft.com/office/drawing/2014/main" id="{17651AB5-BA63-40E5-95B1-985466FD0C0C}"/>
              </a:ext>
            </a:extLst>
          </p:cNvPr>
          <p:cNvGrpSpPr/>
          <p:nvPr/>
        </p:nvGrpSpPr>
        <p:grpSpPr>
          <a:xfrm>
            <a:off x="565106" y="3348419"/>
            <a:ext cx="4664928" cy="3669044"/>
            <a:chOff x="2444748" y="555045"/>
            <a:chExt cx="7282048" cy="572745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F78DC0-EB87-4978-AC45-A040DC9F7AA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9A7CEBA-C8D1-43C5-82AF-3DF6BE72556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CB6028A-F825-4BDC-90DF-DA607870B44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5BCF36-A393-4118-B34C-B2BD8306F64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7F47DD4-714D-49EA-AE85-D5F38AA3986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8F25131-2CED-4227-A422-F0803364080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0F88B34-F630-4F85-AC2C-1FE4CE105E6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BFCE15-E996-458E-A3D4-244652C71FB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aphic 14">
            <a:extLst>
              <a:ext uri="{FF2B5EF4-FFF2-40B4-BE49-F238E27FC236}">
                <a16:creationId xmlns:a16="http://schemas.microsoft.com/office/drawing/2014/main" id="{AF10ABF9-909A-4CA9-8913-81A596F75CF3}"/>
              </a:ext>
            </a:extLst>
          </p:cNvPr>
          <p:cNvGrpSpPr/>
          <p:nvPr/>
        </p:nvGrpSpPr>
        <p:grpSpPr>
          <a:xfrm>
            <a:off x="5416906" y="3348419"/>
            <a:ext cx="4664928" cy="3669044"/>
            <a:chOff x="2444748" y="555045"/>
            <a:chExt cx="7282048" cy="572745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BAFBB5D-B429-4C7A-BBE1-6EE062C86B6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953F9E-B781-4DC4-A57B-7DEAA0D59824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FB5D5CB-9F36-4E06-A517-8532F78D176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F03535-EFF3-4BC1-A69E-525E0CC3778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18D5BA-16AA-4530-BFD2-22503A73913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79A70C-661D-4585-B4F4-DCAF398E4EC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AB82AB-2059-4FB9-8DB1-03997F1DA88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E2F16C7-40B5-4A77-A43F-3EC68324824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39AFE9B-B921-4A0F-B4F8-BB0DE44E595C}"/>
              </a:ext>
            </a:extLst>
          </p:cNvPr>
          <p:cNvSpPr txBox="1"/>
          <p:nvPr/>
        </p:nvSpPr>
        <p:spPr>
          <a:xfrm>
            <a:off x="772781" y="3986614"/>
            <a:ext cx="4248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- ควรจัดประชุมการจัดการความรู้ต่อไป</a:t>
            </a:r>
            <a:r>
              <a:rPr lang="th-TH" sz="1800" dirty="0" err="1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เรื่อยๆ</a:t>
            </a:r>
            <a:endParaRPr lang="th-TH" sz="18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8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- แลกเปลี่ยนเรียนรู้ในเรื่องวิชาการ สามารถนำไปปรับใช้ได้</a:t>
            </a:r>
          </a:p>
          <a:p>
            <a:r>
              <a:rPr lang="th-TH" sz="18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- เวทีในการฝึกคิด ฝึกพูด ฝึกนำเสนองาน มีความเป็นกันเอง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B7D800-8B39-4A27-BBB5-A4FB71F9BE0C}"/>
              </a:ext>
            </a:extLst>
          </p:cNvPr>
          <p:cNvSpPr txBox="1"/>
          <p:nvPr/>
        </p:nvSpPr>
        <p:spPr>
          <a:xfrm>
            <a:off x="5649343" y="3644274"/>
            <a:ext cx="42246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- ใช้แบบการสุ่มการเป็นประธาน</a:t>
            </a:r>
          </a:p>
          <a:p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8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ควรจัดประชุม ประมาณ 1 ครั้ง/เดือน</a:t>
            </a:r>
            <a:endParaRPr lang="th-TH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8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เรื่องที่จัดการความรู้ เป็นเรื่องวิชาการ หรือ เรื่องทั่วไป ก็ได้ไม่จำเป็นต้องเป็นเรื่องวิชาการเพียงอย่างเดียว</a:t>
            </a:r>
            <a:endParaRPr lang="th-TH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8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เรื่องที่จะจัดประชุมเสนอว่า ควรให้เป็นเรื่องที่ทันสมัย และอาจกำหนดวัน / ช่วงระยะเวลาที่จัดไปเลย</a:t>
            </a:r>
            <a:endParaRPr lang="th-TH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8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ควรระบุให้ชัดเจนว่าเชิญทั้งคณะทำงานและผู้สนใจทุกคนเข้าร่วมประชุมได้</a:t>
            </a:r>
            <a:endParaRPr lang="th-TH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1AB04-4016-4444-A92C-898C737A6748}"/>
              </a:ext>
            </a:extLst>
          </p:cNvPr>
          <p:cNvSpPr txBox="1"/>
          <p:nvPr/>
        </p:nvSpPr>
        <p:spPr>
          <a:xfrm>
            <a:off x="3568394" y="6615069"/>
            <a:ext cx="3496470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i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ที่มา </a:t>
            </a:r>
            <a:r>
              <a:rPr lang="en-US" b="1" i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: </a:t>
            </a:r>
            <a:r>
              <a:rPr lang="th-TH" i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จากการประชุม </a:t>
            </a:r>
            <a:r>
              <a:rPr lang="en-US" i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KM </a:t>
            </a:r>
            <a:r>
              <a:rPr lang="th-TH" i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วันที่ 3 สิงหาคม 2563</a:t>
            </a:r>
          </a:p>
        </p:txBody>
      </p:sp>
    </p:spTree>
    <p:extLst>
      <p:ext uri="{BB962C8B-B14F-4D97-AF65-F5344CB8AC3E}">
        <p14:creationId xmlns:p14="http://schemas.microsoft.com/office/powerpoint/2010/main" val="1787710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B5172D-0402-456C-AA75-CE6FA8191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51740"/>
              </p:ext>
            </p:extLst>
          </p:nvPr>
        </p:nvGraphicFramePr>
        <p:xfrm>
          <a:off x="624468" y="1419031"/>
          <a:ext cx="9712711" cy="5568145"/>
        </p:xfrm>
        <a:graphic>
          <a:graphicData uri="http://schemas.openxmlformats.org/drawingml/2006/table">
            <a:tbl>
              <a:tblPr firstRow="1" firstCol="1" bandRow="1"/>
              <a:tblGrid>
                <a:gridCol w="1489714">
                  <a:extLst>
                    <a:ext uri="{9D8B030D-6E8A-4147-A177-3AD203B41FA5}">
                      <a16:colId xmlns:a16="http://schemas.microsoft.com/office/drawing/2014/main" val="1275831583"/>
                    </a:ext>
                  </a:extLst>
                </a:gridCol>
                <a:gridCol w="2923826">
                  <a:extLst>
                    <a:ext uri="{9D8B030D-6E8A-4147-A177-3AD203B41FA5}">
                      <a16:colId xmlns:a16="http://schemas.microsoft.com/office/drawing/2014/main" val="4083571024"/>
                    </a:ext>
                  </a:extLst>
                </a:gridCol>
                <a:gridCol w="1260658">
                  <a:extLst>
                    <a:ext uri="{9D8B030D-6E8A-4147-A177-3AD203B41FA5}">
                      <a16:colId xmlns:a16="http://schemas.microsoft.com/office/drawing/2014/main" val="2080259634"/>
                    </a:ext>
                  </a:extLst>
                </a:gridCol>
                <a:gridCol w="2072263">
                  <a:extLst>
                    <a:ext uri="{9D8B030D-6E8A-4147-A177-3AD203B41FA5}">
                      <a16:colId xmlns:a16="http://schemas.microsoft.com/office/drawing/2014/main" val="3336338695"/>
                    </a:ext>
                  </a:extLst>
                </a:gridCol>
                <a:gridCol w="1966250">
                  <a:extLst>
                    <a:ext uri="{9D8B030D-6E8A-4147-A177-3AD203B41FA5}">
                      <a16:colId xmlns:a16="http://schemas.microsoft.com/office/drawing/2014/main" val="644752977"/>
                    </a:ext>
                  </a:extLst>
                </a:gridCol>
              </a:tblGrid>
              <a:tr h="3651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การประเมินสมรรถนะหลักของบุคลากร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93240" marR="93240" marT="46620" marB="46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ร้อยละของ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93240" marR="93240" marT="46620" marB="46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 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หมายเหตุ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18264"/>
                  </a:ext>
                </a:extLst>
              </a:tr>
              <a:tr h="299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สมรรถนะ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 </a:t>
                      </a:r>
                      <a:endParaRPr lang="th-TH" sz="2000" dirty="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46432"/>
                  </a:ext>
                </a:extLst>
              </a:tr>
              <a:tr h="435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 1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M :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ความเชี่ยวชาญในงาน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65.22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1*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วิเคราะห์แบบภาพรวมยังไม่แยกประเภท</a:t>
                      </a:r>
                      <a:endParaRPr lang="th-TH" sz="2000" dirty="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L="93240" marR="93240" marT="46620" marB="466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314947"/>
                  </a:ext>
                </a:extLst>
              </a:tr>
              <a:tr h="299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 2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18822"/>
                  </a:ext>
                </a:extLst>
              </a:tr>
              <a:tr h="299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 3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442184"/>
                  </a:ext>
                </a:extLst>
              </a:tr>
              <a:tr h="4266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สมรรถนะที่จำเป็นตามภารกิจกรมควบคุมโรค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93240" marR="93240" marT="46620" marB="46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ร้อยละของ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93240" marR="93240" marT="46620" marB="46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หมายเหตุ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08829"/>
                  </a:ext>
                </a:extLst>
              </a:tr>
              <a:tr h="299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สมรรถนะ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>
                          <a:solidFill>
                            <a:srgbClr val="FF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 </a:t>
                      </a:r>
                      <a:endParaRPr lang="th-TH" sz="200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44012"/>
                  </a:ext>
                </a:extLst>
              </a:tr>
              <a:tr h="599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 1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หลักระบาดวิทยา (สายงานหลัก)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33.33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1*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วิเคราะห์แบบภาพรวมยังไม่แยกประเภท</a:t>
                      </a:r>
                      <a:endParaRPr lang="th-TH" sz="2000" dirty="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L="93240" marR="93240" marT="46620" marB="46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076025"/>
                  </a:ext>
                </a:extLst>
              </a:tr>
              <a:tr h="299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 2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การวิจัยและพัฒนา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46.15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2*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96376"/>
                  </a:ext>
                </a:extLst>
              </a:tr>
              <a:tr h="299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 3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36391"/>
                  </a:ext>
                </a:extLst>
              </a:tr>
              <a:tr h="4266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สมรรถนะเฉพาะตามลักษณะงานที่ปฏิบัติ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93240" marR="93240" marT="46620" marB="46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ร้อยละของ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93240" marR="93240" marT="46620" marB="46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หมายเหตุ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98372"/>
                  </a:ext>
                </a:extLst>
              </a:tr>
              <a:tr h="299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สมรรถนะ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ร้อยละ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Calibri" panose="020F0502020204030204" pitchFamily="34" charset="0"/>
                          <a:cs typeface="TH NiramitIT๙" panose="02000506000000020004" pitchFamily="2" charset="-34"/>
                        </a:rPr>
                        <a:t>ลำดับ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>
                          <a:solidFill>
                            <a:srgbClr val="FF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 </a:t>
                      </a:r>
                      <a:endParaRPr lang="th-TH" sz="200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09404"/>
                  </a:ext>
                </a:extLst>
              </a:tr>
              <a:tr h="299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 1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การคิดวิเคราะห์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63.64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1*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วิเคราะห์แบบภาพรวมยังไม่แยกประเภท</a:t>
                      </a:r>
                      <a:endParaRPr lang="th-TH" sz="2000" dirty="0">
                        <a:latin typeface="TH NiramitIT๙" panose="02000506000000020004" pitchFamily="2" charset="-34"/>
                        <a:cs typeface="TH NiramitIT๙" panose="02000506000000020004" pitchFamily="2" charset="-34"/>
                      </a:endParaRPr>
                    </a:p>
                  </a:txBody>
                  <a:tcPr marL="93240" marR="93240" marT="46620" marB="46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640716"/>
                  </a:ext>
                </a:extLst>
              </a:tr>
              <a:tr h="299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 2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การมองภาพองค์รวม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65.22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2*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04027"/>
                  </a:ext>
                </a:extLst>
              </a:tr>
              <a:tr h="299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GAP 3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TH NiramitIT๙" panose="02000506000000020004" pitchFamily="2" charset="-34"/>
                          <a:ea typeface="Times New Roman" panose="02020603050405020304" pitchFamily="18" charset="0"/>
                          <a:cs typeface="TH NiramitIT๙" panose="02000506000000020004" pitchFamily="2" charset="-34"/>
                        </a:rPr>
                        <a:t>-</a:t>
                      </a:r>
                      <a:endParaRPr lang="en-US" sz="2000" dirty="0">
                        <a:effectLst/>
                        <a:latin typeface="TH NiramitIT๙" panose="02000506000000020004" pitchFamily="2" charset="-34"/>
                        <a:ea typeface="Calibri" panose="020F0502020204030204" pitchFamily="34" charset="0"/>
                        <a:cs typeface="TH NiramitIT๙" panose="02000506000000020004" pitchFamily="2" charset="-34"/>
                      </a:endParaRPr>
                    </a:p>
                  </a:txBody>
                  <a:tcPr marL="64723" marR="647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1106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475C59E-46FE-48C2-B955-9F15D606943B}"/>
              </a:ext>
            </a:extLst>
          </p:cNvPr>
          <p:cNvGrpSpPr/>
          <p:nvPr/>
        </p:nvGrpSpPr>
        <p:grpSpPr>
          <a:xfrm>
            <a:off x="624468" y="303809"/>
            <a:ext cx="8062341" cy="882678"/>
            <a:chOff x="3409315" y="1772975"/>
            <a:chExt cx="5109192" cy="7386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5D4FEAC-7EED-4EC2-8BA8-BD76924AB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063" y="2486390"/>
              <a:ext cx="4370444" cy="8142"/>
            </a:xfrm>
            <a:prstGeom prst="line">
              <a:avLst/>
            </a:prstGeom>
            <a:solidFill>
              <a:srgbClr val="FF99FF"/>
            </a:solidFill>
            <a:ln w="19050">
              <a:solidFill>
                <a:srgbClr val="FF33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BAEC91-B021-4E20-AE46-C57913AFFCB2}"/>
                </a:ext>
              </a:extLst>
            </p:cNvPr>
            <p:cNvSpPr/>
            <p:nvPr/>
          </p:nvSpPr>
          <p:spPr>
            <a:xfrm>
              <a:off x="3409315" y="1772975"/>
              <a:ext cx="738749" cy="738667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DC8877-82F0-4279-81F8-238EF270DD45}"/>
              </a:ext>
            </a:extLst>
          </p:cNvPr>
          <p:cNvSpPr txBox="1"/>
          <p:nvPr/>
        </p:nvSpPr>
        <p:spPr>
          <a:xfrm>
            <a:off x="1828321" y="349980"/>
            <a:ext cx="6915150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400" b="1" u="sng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กองป้องกันการบาดเจ็บ (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DIP</a:t>
            </a:r>
            <a:r>
              <a:rPr lang="th-TH" sz="2400" b="1" u="sng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</a:t>
            </a:r>
            <a:endParaRPr lang="en-US" sz="2400" b="1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สมรรถนะบุคลากรกองป้องกันการบาดเจ็บ กรมควบคุมโรค ปี </a:t>
            </a:r>
            <a:r>
              <a:rPr lang="en-US" sz="2400" b="1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63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รอบ 2</a:t>
            </a:r>
            <a:endParaRPr lang="en-US" sz="2400" b="1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FA25B6-658B-4DE2-8CF5-B16BDED214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000" l="9000" r="95200">
                        <a14:foregroundMark x1="25600" y1="22000" x2="53600" y2="21200"/>
                        <a14:foregroundMark x1="21000" y1="21200" x2="28000" y2="23600"/>
                        <a14:foregroundMark x1="34800" y1="30000" x2="59800" y2="43400"/>
                        <a14:foregroundMark x1="21000" y1="35800" x2="59800" y2="51400"/>
                        <a14:foregroundMark x1="24200" y1="30600" x2="22800" y2="46200"/>
                        <a14:foregroundMark x1="21000" y1="47600" x2="23400" y2="53600"/>
                        <a14:foregroundMark x1="40400" y1="50800" x2="52200" y2="53200"/>
                        <a14:foregroundMark x1="57600" y1="43600" x2="62600" y2="47600"/>
                        <a14:foregroundMark x1="37600" y1="36600" x2="42200" y2="40400"/>
                        <a14:foregroundMark x1="50200" y1="31200" x2="57800" y2="32400"/>
                        <a14:foregroundMark x1="46800" y1="30800" x2="54200" y2="29600"/>
                        <a14:foregroundMark x1="58800" y1="30800" x2="61400" y2="30800"/>
                        <a14:foregroundMark x1="61000" y1="32600" x2="61000" y2="38800"/>
                        <a14:foregroundMark x1="56600" y1="36400" x2="56600" y2="36400"/>
                        <a14:foregroundMark x1="58000" y1="21000" x2="81600" y2="22600"/>
                        <a14:foregroundMark x1="48200" y1="71600" x2="50800" y2="71600"/>
                        <a14:foregroundMark x1="49000" y1="66000" x2="49000" y2="66000"/>
                        <a14:foregroundMark x1="17800" y1="65200" x2="17800" y2="65200"/>
                        <a14:foregroundMark x1="17800" y1="64800" x2="17800" y2="68800"/>
                        <a14:foregroundMark x1="35200" y1="63800" x2="15600" y2="63800"/>
                        <a14:foregroundMark x1="15400" y1="20200" x2="15400" y2="63400"/>
                        <a14:foregroundMark x1="16000" y1="20000" x2="16600" y2="19400"/>
                        <a14:foregroundMark x1="17600" y1="19400" x2="55400" y2="19200"/>
                        <a14:foregroundMark x1="83400" y1="19800" x2="83400" y2="19800"/>
                        <a14:foregroundMark x1="83800" y1="21000" x2="84200" y2="40200"/>
                        <a14:foregroundMark x1="19400" y1="22000" x2="19400" y2="22000"/>
                        <a14:foregroundMark x1="20800" y1="32000" x2="20800" y2="32000"/>
                        <a14:foregroundMark x1="28200" y1="30200" x2="28200" y2="30200"/>
                        <a14:foregroundMark x1="56000" y1="34600" x2="56000" y2="34600"/>
                        <a14:foregroundMark x1="83800" y1="56600" x2="83800" y2="64400"/>
                        <a14:foregroundMark x1="86600" y1="84800" x2="86600" y2="84800"/>
                        <a14:foregroundMark x1="86800" y1="81200" x2="86800" y2="81200"/>
                        <a14:foregroundMark x1="50400" y1="74000" x2="50400" y2="74000"/>
                        <a14:foregroundMark x1="21000" y1="72200" x2="21000" y2="72200"/>
                        <a14:foregroundMark x1="19800" y1="74600" x2="19800" y2="74600"/>
                        <a14:foregroundMark x1="17800" y1="77400" x2="17800" y2="77400"/>
                        <a14:foregroundMark x1="17800" y1="82200" x2="17800" y2="82200"/>
                        <a14:foregroundMark x1="49000" y1="77200" x2="49000" y2="77200"/>
                        <a14:foregroundMark x1="48800" y1="81400" x2="48800" y2="81400"/>
                        <a14:foregroundMark x1="48000" y1="91400" x2="48000" y2="91400"/>
                        <a14:foregroundMark x1="48000" y1="89400" x2="48000" y2="89400"/>
                        <a14:foregroundMark x1="13800" y1="87200" x2="13800" y2="87200"/>
                        <a14:foregroundMark x1="13400" y1="89800" x2="13400" y2="89800"/>
                        <a14:foregroundMark x1="11400" y1="90600" x2="11400" y2="90600"/>
                        <a14:foregroundMark x1="20800" y1="93200" x2="20800" y2="93200"/>
                        <a14:foregroundMark x1="77200" y1="89000" x2="77200" y2="89000"/>
                        <a14:foregroundMark x1="75000" y1="77400" x2="75000" y2="77400"/>
                        <a14:foregroundMark x1="75200" y1="73600" x2="75200" y2="73600"/>
                        <a14:foregroundMark x1="76000" y1="71200" x2="76000" y2="71200"/>
                        <a14:foregroundMark x1="82800" y1="86800" x2="82800" y2="86800"/>
                        <a14:foregroundMark x1="79200" y1="90000" x2="79200" y2="90000"/>
                        <a14:foregroundMark x1="79800" y1="81400" x2="79800" y2="81400"/>
                        <a14:foregroundMark x1="80000" y1="79600" x2="82800" y2="82800"/>
                        <a14:foregroundMark x1="82600" y1="87800" x2="89600" y2="87800"/>
                        <a14:foregroundMark x1="27000" y1="91000" x2="35400" y2="90800"/>
                        <a14:foregroundMark x1="60400" y1="91000" x2="69200" y2="91000"/>
                        <a14:backgroundMark x1="84000" y1="64400" x2="84000" y2="6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7" t="17614" r="5183" b="4214"/>
          <a:stretch/>
        </p:blipFill>
        <p:spPr>
          <a:xfrm>
            <a:off x="662570" y="349980"/>
            <a:ext cx="1127650" cy="8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09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EBD-7C94-42FB-9A15-5B162452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518" y="2018370"/>
            <a:ext cx="6204726" cy="2877015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กองป้องกันการบาดเจ็บ (แผน </a:t>
            </a:r>
            <a:r>
              <a:rPr lang="en-US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KM</a:t>
            </a:r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 </a:t>
            </a:r>
            <a:b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โดย </a:t>
            </a:r>
            <a:r>
              <a:rPr lang="th-TH" sz="4400" b="1" i="0" u="none" strike="noStrike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นายพานนท์</a:t>
            </a:r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4400" b="1" i="0" u="none" strike="noStrike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ศรีสุวรรณ</a:t>
            </a:r>
            <a:br>
              <a:rPr lang="th-TH" sz="4400" b="1" i="0" u="none" strike="noStrike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4400" b="1" i="0" u="none" strike="noStrike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นักวิชาการสาธารณสุขปฏิบัติการ</a:t>
            </a:r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8263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AD6DC-DC6A-4D89-8A4C-2A9A2265BC29}"/>
              </a:ext>
            </a:extLst>
          </p:cNvPr>
          <p:cNvSpPr txBox="1"/>
          <p:nvPr/>
        </p:nvSpPr>
        <p:spPr>
          <a:xfrm>
            <a:off x="3682577" y="2189247"/>
            <a:ext cx="6925418" cy="1477328"/>
          </a:xfrm>
          <a:prstGeom prst="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ysClr val="windowText" lastClr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ผลสำรวจความต้องการในการพัฒนาบุคลากรและพัฒนาองค์กร ของกองโรคไม่ติดต่อและกองป้องกันการบาดเจ็บ ประจำปีงบประมาณ 2564 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F109485-7FB7-47D9-B87A-21AE7A20F4FD}"/>
              </a:ext>
            </a:extLst>
          </p:cNvPr>
          <p:cNvGrpSpPr/>
          <p:nvPr/>
        </p:nvGrpSpPr>
        <p:grpSpPr>
          <a:xfrm>
            <a:off x="160646" y="516036"/>
            <a:ext cx="4111765" cy="731574"/>
            <a:chOff x="1533375" y="1275844"/>
            <a:chExt cx="3092944" cy="1295101"/>
          </a:xfrm>
          <a:solidFill>
            <a:srgbClr val="0070C0"/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F3E6BC7-5B4E-4451-B85B-26991BAE46F9}"/>
                </a:ext>
              </a:extLst>
            </p:cNvPr>
            <p:cNvSpPr/>
            <p:nvPr/>
          </p:nvSpPr>
          <p:spPr>
            <a:xfrm>
              <a:off x="1608799" y="2481724"/>
              <a:ext cx="301752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61E564D-B2D6-4E42-B5B9-DDA0C7663E10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C015E41-31FD-42FF-8742-08A984F0BF19}"/>
                </a:ext>
              </a:extLst>
            </p:cNvPr>
            <p:cNvSpPr/>
            <p:nvPr/>
          </p:nvSpPr>
          <p:spPr>
            <a:xfrm rot="2700000">
              <a:off x="1821950" y="987269"/>
              <a:ext cx="183737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09AF29B2-D029-4281-8F7F-C36F2BFF5AFE}"/>
              </a:ext>
            </a:extLst>
          </p:cNvPr>
          <p:cNvSpPr/>
          <p:nvPr/>
        </p:nvSpPr>
        <p:spPr>
          <a:xfrm rot="8137862">
            <a:off x="1254719" y="65874"/>
            <a:ext cx="103789" cy="10115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DE6ABA2-5541-4C9D-A35F-1685FFB68A1A}"/>
              </a:ext>
            </a:extLst>
          </p:cNvPr>
          <p:cNvSpPr/>
          <p:nvPr/>
        </p:nvSpPr>
        <p:spPr>
          <a:xfrm>
            <a:off x="1544958" y="857505"/>
            <a:ext cx="121194" cy="3611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79F4444-517C-4B5F-A771-1466944F73AC}"/>
              </a:ext>
            </a:extLst>
          </p:cNvPr>
          <p:cNvSpPr txBox="1"/>
          <p:nvPr/>
        </p:nvSpPr>
        <p:spPr>
          <a:xfrm>
            <a:off x="599000" y="567931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พอ.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1833FBC-3059-4125-9621-D20CC3FC5F15}"/>
              </a:ext>
            </a:extLst>
          </p:cNvPr>
          <p:cNvSpPr txBox="1"/>
          <p:nvPr/>
        </p:nvSpPr>
        <p:spPr>
          <a:xfrm>
            <a:off x="1923371" y="80058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กลุ่มพัฒนาองค์กร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8CDB0BC-E9DD-4931-82DF-EF01C759C10A}"/>
              </a:ext>
            </a:extLst>
          </p:cNvPr>
          <p:cNvGrpSpPr/>
          <p:nvPr/>
        </p:nvGrpSpPr>
        <p:grpSpPr>
          <a:xfrm rot="1673952">
            <a:off x="5589592" y="-22537"/>
            <a:ext cx="3377255" cy="2563972"/>
            <a:chOff x="8479089" y="1262387"/>
            <a:chExt cx="6147593" cy="5684813"/>
          </a:xfrm>
          <a:solidFill>
            <a:schemeClr val="accent1"/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C58FD5B-3E59-45A5-83B0-8A4154F48514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  <a:grpFill/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AB80D67-A679-4C6C-A510-8A503BEB95B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67A7407-51E4-45C6-AACC-4E5474F7A76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B3F28D9-9898-40E0-8F70-271204A8D7F4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E34D1D2A-520E-42C5-B3C2-D7D8930E82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580A5082-2EA9-43C2-BEC4-8FB278576C71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F751706-B91C-4C2C-A986-7961142C270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681F25F-527F-4EF4-8E6F-45694FDB83F0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EB93E90-3E20-4439-B693-73E8ED0A0D5B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32D0B9D-CD9F-4D82-BCB9-95856F9D454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B2A573E-FA1F-449D-8C31-CF1533FE9852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7429700A-0C8C-4CEF-9F3E-5BC2F64B8D7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DE09208C-AB97-4587-9CA5-7DD921D63C9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D39E512-D983-4FDC-936D-029F9C75D705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6CF5C29-E1FF-4200-8518-B8E5EDE24080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6AF6C03-46E4-4057-A6A3-CDBD2A4A6EE2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7B14D07-644A-48DA-A779-63C355FB02D7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  <a:grpFill/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A15D027-A63A-4C6F-AD64-67913139748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1621A152-FAC5-4572-A75D-7C86CA8F2B7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62D7622-6342-41D1-980D-6575A602F26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3B5DDA0-FE28-4D4E-BAD9-52449A942DA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649D7294-036D-42A0-A65A-4AC2567E19AE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ECCA37A-C6DC-4C07-9F3A-2F54F54EE004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4B5EF6C0-3514-4601-844F-BAC64FC09DA5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64CECE8-92E6-4552-80A5-DEDB8D2A67DD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  <a:grpFill/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BA2E728-722C-4DE2-A15A-E8D18A32CE23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AD6586CC-584D-48AB-887E-5A27EC1306FC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CE476846-5E42-43A5-877B-12D287F0A45F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51A1AC4-6F97-442B-84BB-50E3BA9390DB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A970229-81DB-4286-9CD4-080291ABA3F1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00D0FD9A-402C-4E17-AC9B-11A0F9D0E5EA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E0A23B0A-14BB-4C7C-A385-768F910F7D3B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B8458C-8CFE-4D60-B5C1-A3AF78672A15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  <a:grpFill/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66D462C-11CC-472F-A464-D38710C65F4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993A918D-D675-4E24-9AAC-C8293A6D7C34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899D73C-6623-4729-94A4-B80BD768326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B65E937B-8FEF-4DAB-BA32-7E9FF3A959C1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667D71A-1F26-4A87-BA76-52F6F9871F3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9B11D1B-32C3-4D10-B912-D7244A43D7B2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662A940-D7D3-4F45-9A6A-254B9117FBA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E1E3C18-DBB9-4B8D-AF53-D7DF37E7DFF2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  <a:grpFill/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FCC6813-267B-4E20-BC4D-2A74E8209D8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F42D96B-C5D6-451F-8E5D-66A99034E03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972F3EA-73E0-48AD-BA0D-33089A1F069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2EFB73D-CEDF-4B4D-9DB6-325B6225935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2D65166E-95BD-4F21-BD71-D7301B98404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9282B69-D902-457B-8BD0-0F7DAB21FE21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0770F4B-EC07-4496-8ABC-21399F47ACDC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5943B6F-7442-4A20-BF9F-FA026D864309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4FAF503-1A10-4E38-AC67-5C6223D05A5F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CFDCFBA-22B1-4404-BE4C-122D583633A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93D20FC-F8A8-42F9-A510-522FB71B1E2F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1DAE6FB8-51E6-490B-A6F0-0713CD5EB3E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8372090-5D55-410B-BC92-170C62CC09F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BB053FA-DAF8-41D5-A8FD-6E1FA8BF1D1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FF831A9-15EE-4EA7-9E6C-77A5A5061C3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A9A1A11-5959-4086-BD6D-D4FC7497080A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  <a:grpFill/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DC8AE887-6402-4035-910D-D21DCDA50083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1EE2FF77-6BA4-49E4-BADF-44275008960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28487BA-3313-4414-9907-ED0DE1C45DB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24E9BB0-D1CA-435F-A7D0-AAC215A540A0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8233C92-953A-4C7F-AEE6-E1C1BEDD501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433CF15-DF73-4495-A655-DA2E48E20CB8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4D13B62-1DE9-40DD-A045-B7447058E3E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534C79A-3F83-4E9A-9336-DAF7DFA6234B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  <a:grpFill/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A643E5A-79D8-43DF-AC8F-E9E952F3B0E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C5B8AE5E-C524-4CD0-96E6-95B47C1A225F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E3DF5E81-73D1-4C07-B382-ECE43999DDF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CD5DEA4-2DD6-4DEF-95F0-B1A8FB86755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F6F14EB-2631-4BFD-B368-C6CF199CBD0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4BF73038-CAD3-41C1-BAD0-EEC4222CB97F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F307EA2-0318-4B0A-8ABF-6E42EC6A705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268FAAD-E444-4948-B482-FD29B488095D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  <a:grpFill/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7D2E469-D42F-4937-A455-F01CB9089D6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6853BF7-1AE1-4DA9-A020-A1CF1661F68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1A93570-6962-4699-A2B4-D6AE41BF2467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6D6A196-1F60-4269-9D56-966AF7E3FF88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77E9110-0192-4929-90C5-401F63F828F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865666B-7EBC-4FFA-9244-0FC1F5DC0F33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70458BB-E27B-420C-8479-9A6B7BD3CDAD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FE628F7-05A8-4727-9267-197C9608B804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  <a:grpFill/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DB7432B-80A4-46E9-AC7A-F382C9F72AA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AE57C24-6E03-4304-9EED-D55056BE829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E8F008E-BAB3-4FC5-95B9-28CA23B23FD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383E719-D374-4E76-8F09-8AD43578750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CCC1360-79FD-4C8B-86DF-C9FF0E22922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114ABB8-68FE-45DA-947D-B2E6ABBA63C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7583023-4B10-4B23-98F8-B0DD6CB9B12A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6E14622-9592-4818-A889-1FE657A8F4C0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  <a:grpFill/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E8901B2-D13B-401F-BEA2-21106B8F5AC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A0D0CC4-6E8C-4B5F-9AD7-B99C58687E5A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C83407F-81C0-44B6-90E2-040D99C2ED2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12B2BAC-8320-4C0C-BF5B-7BB864B0F031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C90C073-75B9-4FCF-BBB7-BABBE6646CDA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00F251-8C33-4CF8-AB5F-83E8DC1E58D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1945DC4-3EB5-4F8F-95FC-78F2AC9CBD3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F145626D-A32A-4ECE-A856-87538E57F959}"/>
              </a:ext>
            </a:extLst>
          </p:cNvPr>
          <p:cNvGrpSpPr/>
          <p:nvPr/>
        </p:nvGrpSpPr>
        <p:grpSpPr>
          <a:xfrm rot="14785787" flipH="1">
            <a:off x="1888247" y="3050945"/>
            <a:ext cx="212025" cy="1011292"/>
            <a:chOff x="1408027" y="3329887"/>
            <a:chExt cx="155342" cy="573958"/>
          </a:xfrm>
          <a:solidFill>
            <a:srgbClr val="0099FF"/>
          </a:solidFill>
        </p:grpSpPr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566208A2-3EBD-47C4-96CB-B753A819DFDF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1EF907F9-DBF2-4097-A8B3-F849E59E4B0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EF2F2095-F354-4BC2-BF8C-C2796B44CDB4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3682576" y="3788418"/>
            <a:ext cx="6925418" cy="2781779"/>
            <a:chOff x="3682576" y="3788418"/>
            <a:chExt cx="6925418" cy="278177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0C48815-014A-482C-B7FD-40C86E367DAA}"/>
                </a:ext>
              </a:extLst>
            </p:cNvPr>
            <p:cNvGrpSpPr/>
            <p:nvPr/>
          </p:nvGrpSpPr>
          <p:grpSpPr>
            <a:xfrm>
              <a:off x="3682576" y="3788418"/>
              <a:ext cx="6925418" cy="2781779"/>
              <a:chOff x="3162866" y="3151639"/>
              <a:chExt cx="1320785" cy="1331614"/>
            </a:xfrm>
          </p:grpSpPr>
          <p:sp>
            <p:nvSpPr>
              <p:cNvPr id="80" name="Rounded Rectangle 44">
                <a:extLst>
                  <a:ext uri="{FF2B5EF4-FFF2-40B4-BE49-F238E27FC236}">
                    <a16:creationId xmlns:a16="http://schemas.microsoft.com/office/drawing/2014/main" id="{4A9E1745-5AF0-4638-9F98-10B5B6E2E642}"/>
                  </a:ext>
                </a:extLst>
              </p:cNvPr>
              <p:cNvSpPr/>
              <p:nvPr/>
            </p:nvSpPr>
            <p:spPr>
              <a:xfrm>
                <a:off x="3162866" y="3277548"/>
                <a:ext cx="1320785" cy="1205705"/>
              </a:xfrm>
              <a:custGeom>
                <a:avLst/>
                <a:gdLst/>
                <a:ahLst/>
                <a:cxnLst/>
                <a:rect l="l" t="t" r="r" b="b"/>
                <a:pathLst>
                  <a:path w="1320785" h="1205705">
                    <a:moveTo>
                      <a:pt x="1104992" y="107617"/>
                    </a:moveTo>
                    <a:cubicBezTo>
                      <a:pt x="1065227" y="107617"/>
                      <a:pt x="1032992" y="139852"/>
                      <a:pt x="1032992" y="179617"/>
                    </a:cubicBezTo>
                    <a:cubicBezTo>
                      <a:pt x="1032992" y="219382"/>
                      <a:pt x="1065227" y="251617"/>
                      <a:pt x="1104992" y="251617"/>
                    </a:cubicBezTo>
                    <a:cubicBezTo>
                      <a:pt x="1144757" y="251617"/>
                      <a:pt x="1176992" y="219382"/>
                      <a:pt x="1176992" y="179617"/>
                    </a:cubicBezTo>
                    <a:cubicBezTo>
                      <a:pt x="1176992" y="139852"/>
                      <a:pt x="1144757" y="107617"/>
                      <a:pt x="1104992" y="107617"/>
                    </a:cubicBezTo>
                    <a:close/>
                    <a:moveTo>
                      <a:pt x="808592" y="107617"/>
                    </a:moveTo>
                    <a:cubicBezTo>
                      <a:pt x="768827" y="107617"/>
                      <a:pt x="736592" y="139852"/>
                      <a:pt x="736592" y="179617"/>
                    </a:cubicBezTo>
                    <a:cubicBezTo>
                      <a:pt x="736592" y="219382"/>
                      <a:pt x="768827" y="251617"/>
                      <a:pt x="808592" y="251617"/>
                    </a:cubicBezTo>
                    <a:cubicBezTo>
                      <a:pt x="848357" y="251617"/>
                      <a:pt x="880592" y="219382"/>
                      <a:pt x="880592" y="179617"/>
                    </a:cubicBezTo>
                    <a:cubicBezTo>
                      <a:pt x="880592" y="139852"/>
                      <a:pt x="848357" y="107617"/>
                      <a:pt x="808592" y="107617"/>
                    </a:cubicBezTo>
                    <a:close/>
                    <a:moveTo>
                      <a:pt x="512192" y="107617"/>
                    </a:moveTo>
                    <a:cubicBezTo>
                      <a:pt x="472427" y="107617"/>
                      <a:pt x="440192" y="139852"/>
                      <a:pt x="440192" y="179617"/>
                    </a:cubicBezTo>
                    <a:cubicBezTo>
                      <a:pt x="440192" y="219382"/>
                      <a:pt x="472427" y="251617"/>
                      <a:pt x="512192" y="251617"/>
                    </a:cubicBezTo>
                    <a:cubicBezTo>
                      <a:pt x="551957" y="251617"/>
                      <a:pt x="584192" y="219382"/>
                      <a:pt x="584192" y="179617"/>
                    </a:cubicBezTo>
                    <a:cubicBezTo>
                      <a:pt x="584192" y="139852"/>
                      <a:pt x="551957" y="107617"/>
                      <a:pt x="512192" y="107617"/>
                    </a:cubicBezTo>
                    <a:close/>
                    <a:moveTo>
                      <a:pt x="215792" y="107617"/>
                    </a:moveTo>
                    <a:cubicBezTo>
                      <a:pt x="176027" y="107617"/>
                      <a:pt x="143792" y="139852"/>
                      <a:pt x="143792" y="179617"/>
                    </a:cubicBezTo>
                    <a:cubicBezTo>
                      <a:pt x="143792" y="219382"/>
                      <a:pt x="176027" y="251617"/>
                      <a:pt x="215792" y="251617"/>
                    </a:cubicBezTo>
                    <a:cubicBezTo>
                      <a:pt x="255557" y="251617"/>
                      <a:pt x="287792" y="219382"/>
                      <a:pt x="287792" y="179617"/>
                    </a:cubicBezTo>
                    <a:cubicBezTo>
                      <a:pt x="287792" y="139852"/>
                      <a:pt x="255557" y="107617"/>
                      <a:pt x="215792" y="107617"/>
                    </a:cubicBezTo>
                    <a:close/>
                    <a:moveTo>
                      <a:pt x="157827" y="0"/>
                    </a:moveTo>
                    <a:lnTo>
                      <a:pt x="1162958" y="0"/>
                    </a:lnTo>
                    <a:cubicBezTo>
                      <a:pt x="1250123" y="0"/>
                      <a:pt x="1320785" y="70662"/>
                      <a:pt x="1320785" y="157827"/>
                    </a:cubicBezTo>
                    <a:lnTo>
                      <a:pt x="1320785" y="1047878"/>
                    </a:lnTo>
                    <a:cubicBezTo>
                      <a:pt x="1320785" y="1135043"/>
                      <a:pt x="1250123" y="1205705"/>
                      <a:pt x="1162958" y="1205705"/>
                    </a:cubicBezTo>
                    <a:lnTo>
                      <a:pt x="157827" y="1205705"/>
                    </a:lnTo>
                    <a:cubicBezTo>
                      <a:pt x="70662" y="1205705"/>
                      <a:pt x="0" y="1135043"/>
                      <a:pt x="0" y="1047878"/>
                    </a:cubicBezTo>
                    <a:lnTo>
                      <a:pt x="0" y="157827"/>
                    </a:lnTo>
                    <a:cubicBezTo>
                      <a:pt x="0" y="70662"/>
                      <a:pt x="70662" y="0"/>
                      <a:pt x="15782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Rounded Rectangle 6">
                <a:extLst>
                  <a:ext uri="{FF2B5EF4-FFF2-40B4-BE49-F238E27FC236}">
                    <a16:creationId xmlns:a16="http://schemas.microsoft.com/office/drawing/2014/main" id="{469532CB-DBCE-43E8-B8BB-61C5C3A18C30}"/>
                  </a:ext>
                </a:extLst>
              </p:cNvPr>
              <p:cNvSpPr/>
              <p:nvPr/>
            </p:nvSpPr>
            <p:spPr>
              <a:xfrm>
                <a:off x="3220220" y="3588706"/>
                <a:ext cx="1221831" cy="775222"/>
              </a:xfrm>
              <a:prstGeom prst="roundRect">
                <a:avLst>
                  <a:gd name="adj" fmla="val 17879"/>
                </a:avLst>
              </a:prstGeom>
              <a:solidFill>
                <a:schemeClr val="bg1">
                  <a:lumMod val="95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83" name="Rounded Rectangle 55">
                <a:extLst>
                  <a:ext uri="{FF2B5EF4-FFF2-40B4-BE49-F238E27FC236}">
                    <a16:creationId xmlns:a16="http://schemas.microsoft.com/office/drawing/2014/main" id="{A91974B2-EC8A-432A-84F0-D5B53CC27DAE}"/>
                  </a:ext>
                </a:extLst>
              </p:cNvPr>
              <p:cNvSpPr/>
              <p:nvPr/>
            </p:nvSpPr>
            <p:spPr>
              <a:xfrm>
                <a:off x="3331209" y="3151639"/>
                <a:ext cx="108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Rounded Rectangle 56">
                <a:extLst>
                  <a:ext uri="{FF2B5EF4-FFF2-40B4-BE49-F238E27FC236}">
                    <a16:creationId xmlns:a16="http://schemas.microsoft.com/office/drawing/2014/main" id="{75AB2107-F48A-4396-A04E-172D79BA40B4}"/>
                  </a:ext>
                </a:extLst>
              </p:cNvPr>
              <p:cNvSpPr/>
              <p:nvPr/>
            </p:nvSpPr>
            <p:spPr>
              <a:xfrm>
                <a:off x="3626157" y="3151639"/>
                <a:ext cx="108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5" name="Rounded Rectangle 57">
                <a:extLst>
                  <a:ext uri="{FF2B5EF4-FFF2-40B4-BE49-F238E27FC236}">
                    <a16:creationId xmlns:a16="http://schemas.microsoft.com/office/drawing/2014/main" id="{ED86E74D-DBD4-449E-B252-DF1C93B36494}"/>
                  </a:ext>
                </a:extLst>
              </p:cNvPr>
              <p:cNvSpPr/>
              <p:nvPr/>
            </p:nvSpPr>
            <p:spPr>
              <a:xfrm>
                <a:off x="3921105" y="3151639"/>
                <a:ext cx="108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Rounded Rectangle 58">
                <a:extLst>
                  <a:ext uri="{FF2B5EF4-FFF2-40B4-BE49-F238E27FC236}">
                    <a16:creationId xmlns:a16="http://schemas.microsoft.com/office/drawing/2014/main" id="{2EB3409B-E16C-4497-9FC3-8D06D3163EDF}"/>
                  </a:ext>
                </a:extLst>
              </p:cNvPr>
              <p:cNvSpPr/>
              <p:nvPr/>
            </p:nvSpPr>
            <p:spPr>
              <a:xfrm>
                <a:off x="4216053" y="3151639"/>
                <a:ext cx="108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A34EFBF-2B89-4517-98AF-9D093B895FB9}"/>
                </a:ext>
              </a:extLst>
            </p:cNvPr>
            <p:cNvSpPr txBox="1"/>
            <p:nvPr/>
          </p:nvSpPr>
          <p:spPr>
            <a:xfrm>
              <a:off x="4632261" y="4892794"/>
              <a:ext cx="1260360" cy="377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u="sng" dirty="0">
                  <a:latin typeface="TH NiramitIT๙" panose="02000506000000020004" pitchFamily="2" charset="-34"/>
                  <a:cs typeface="TH NiramitIT๙" panose="02000506000000020004" pitchFamily="2" charset="-34"/>
                </a:rPr>
                <a:t>วัตถุประสงค์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755173-FFF2-4097-87FE-353DDB9A4615}"/>
                </a:ext>
              </a:extLst>
            </p:cNvPr>
            <p:cNvSpPr txBox="1"/>
            <p:nvPr/>
          </p:nvSpPr>
          <p:spPr>
            <a:xfrm>
              <a:off x="4039861" y="5188457"/>
              <a:ext cx="6228205" cy="11324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dirty="0">
                  <a:latin typeface="TH NiramitIT๙" panose="02000506000000020004" pitchFamily="2" charset="-34"/>
                  <a:cs typeface="TH NiramitIT๙" panose="02000506000000020004" pitchFamily="2" charset="-34"/>
                </a:rPr>
                <a:t>            เพื่อทราบความต้องการ ความคาดหวังของท่านในเรื่องรูปแบบ แนวทางที่ช่วยในการพัฒนา ส่งเสริมบุคลากรในด้านความรู้ ด้านคุณธรรม จริยธรรม ด้านการทำงานอย่างมีความสุข และผูกพันกับองค์กร รวมถึงการพัฒนายกระดับกระบวนการทำงานขององค์กร และนำข้อมูลที่ได้ไปใช้ในการวางแผนเพื่อตอบสนองความต้องการของท่านต่อไป </a:t>
              </a:r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37B5A05D-A6CD-4278-A50F-AD95FA599DC4}"/>
                </a:ext>
              </a:extLst>
            </p:cNvPr>
            <p:cNvGrpSpPr/>
            <p:nvPr/>
          </p:nvGrpSpPr>
          <p:grpSpPr>
            <a:xfrm>
              <a:off x="4108552" y="4743919"/>
              <a:ext cx="500762" cy="724805"/>
              <a:chOff x="9160627" y="2419425"/>
              <a:chExt cx="8461758" cy="9680631"/>
            </a:xfrm>
            <a:solidFill>
              <a:srgbClr val="00B0F0"/>
            </a:solidFill>
          </p:grpSpPr>
          <p:sp>
            <p:nvSpPr>
              <p:cNvPr id="309" name="Freeform 13">
                <a:extLst>
                  <a:ext uri="{FF2B5EF4-FFF2-40B4-BE49-F238E27FC236}">
                    <a16:creationId xmlns:a16="http://schemas.microsoft.com/office/drawing/2014/main" id="{D19917CF-4975-4045-873D-0C40678D59F0}"/>
                  </a:ext>
                </a:extLst>
              </p:cNvPr>
              <p:cNvSpPr>
                <a:spLocks/>
              </p:cNvSpPr>
              <p:nvPr/>
            </p:nvSpPr>
            <p:spPr bwMode="auto">
              <a:xfrm rot="8950285" flipV="1">
                <a:off x="9739524" y="5545205"/>
                <a:ext cx="4372492" cy="6554851"/>
              </a:xfrm>
              <a:custGeom>
                <a:avLst/>
                <a:gdLst>
                  <a:gd name="T0" fmla="*/ 388 w 2127"/>
                  <a:gd name="T1" fmla="*/ 1550 h 3157"/>
                  <a:gd name="T2" fmla="*/ 312 w 2127"/>
                  <a:gd name="T3" fmla="*/ 1481 h 3157"/>
                  <a:gd name="T4" fmla="*/ 259 w 2127"/>
                  <a:gd name="T5" fmla="*/ 1260 h 3157"/>
                  <a:gd name="T6" fmla="*/ 380 w 2127"/>
                  <a:gd name="T7" fmla="*/ 1152 h 3157"/>
                  <a:gd name="T8" fmla="*/ 318 w 2127"/>
                  <a:gd name="T9" fmla="*/ 915 h 3157"/>
                  <a:gd name="T10" fmla="*/ 345 w 2127"/>
                  <a:gd name="T11" fmla="*/ 802 h 3157"/>
                  <a:gd name="T12" fmla="*/ 349 w 2127"/>
                  <a:gd name="T13" fmla="*/ 635 h 3157"/>
                  <a:gd name="T14" fmla="*/ 421 w 2127"/>
                  <a:gd name="T15" fmla="*/ 485 h 3157"/>
                  <a:gd name="T16" fmla="*/ 561 w 2127"/>
                  <a:gd name="T17" fmla="*/ 367 h 3157"/>
                  <a:gd name="T18" fmla="*/ 569 w 2127"/>
                  <a:gd name="T19" fmla="*/ 271 h 3157"/>
                  <a:gd name="T20" fmla="*/ 561 w 2127"/>
                  <a:gd name="T21" fmla="*/ 181 h 3157"/>
                  <a:gd name="T22" fmla="*/ 625 w 2127"/>
                  <a:gd name="T23" fmla="*/ 148 h 3157"/>
                  <a:gd name="T24" fmla="*/ 769 w 2127"/>
                  <a:gd name="T25" fmla="*/ 90 h 3157"/>
                  <a:gd name="T26" fmla="*/ 909 w 2127"/>
                  <a:gd name="T27" fmla="*/ 57 h 3157"/>
                  <a:gd name="T28" fmla="*/ 1114 w 2127"/>
                  <a:gd name="T29" fmla="*/ 148 h 3157"/>
                  <a:gd name="T30" fmla="*/ 1236 w 2127"/>
                  <a:gd name="T31" fmla="*/ 300 h 3157"/>
                  <a:gd name="T32" fmla="*/ 1447 w 2127"/>
                  <a:gd name="T33" fmla="*/ 373 h 3157"/>
                  <a:gd name="T34" fmla="*/ 1554 w 2127"/>
                  <a:gd name="T35" fmla="*/ 475 h 3157"/>
                  <a:gd name="T36" fmla="*/ 1775 w 2127"/>
                  <a:gd name="T37" fmla="*/ 691 h 3157"/>
                  <a:gd name="T38" fmla="*/ 1677 w 2127"/>
                  <a:gd name="T39" fmla="*/ 814 h 3157"/>
                  <a:gd name="T40" fmla="*/ 1939 w 2127"/>
                  <a:gd name="T41" fmla="*/ 1097 h 3157"/>
                  <a:gd name="T42" fmla="*/ 1890 w 2127"/>
                  <a:gd name="T43" fmla="*/ 1273 h 3157"/>
                  <a:gd name="T44" fmla="*/ 2095 w 2127"/>
                  <a:gd name="T45" fmla="*/ 1310 h 3157"/>
                  <a:gd name="T46" fmla="*/ 1794 w 2127"/>
                  <a:gd name="T47" fmla="*/ 1274 h 3157"/>
                  <a:gd name="T48" fmla="*/ 1811 w 2127"/>
                  <a:gd name="T49" fmla="*/ 1429 h 3157"/>
                  <a:gd name="T50" fmla="*/ 1930 w 2127"/>
                  <a:gd name="T51" fmla="*/ 1478 h 3157"/>
                  <a:gd name="T52" fmla="*/ 1627 w 2127"/>
                  <a:gd name="T53" fmla="*/ 1415 h 3157"/>
                  <a:gd name="T54" fmla="*/ 1667 w 2127"/>
                  <a:gd name="T55" fmla="*/ 1497 h 3157"/>
                  <a:gd name="T56" fmla="*/ 1629 w 2127"/>
                  <a:gd name="T57" fmla="*/ 1664 h 3157"/>
                  <a:gd name="T58" fmla="*/ 1496 w 2127"/>
                  <a:gd name="T59" fmla="*/ 1500 h 3157"/>
                  <a:gd name="T60" fmla="*/ 1532 w 2127"/>
                  <a:gd name="T61" fmla="*/ 1589 h 3157"/>
                  <a:gd name="T62" fmla="*/ 1509 w 2127"/>
                  <a:gd name="T63" fmla="*/ 1647 h 3157"/>
                  <a:gd name="T64" fmla="*/ 1579 w 2127"/>
                  <a:gd name="T65" fmla="*/ 1799 h 3157"/>
                  <a:gd name="T66" fmla="*/ 1631 w 2127"/>
                  <a:gd name="T67" fmla="*/ 2080 h 3157"/>
                  <a:gd name="T68" fmla="*/ 1652 w 2127"/>
                  <a:gd name="T69" fmla="*/ 2242 h 3157"/>
                  <a:gd name="T70" fmla="*/ 1572 w 2127"/>
                  <a:gd name="T71" fmla="*/ 2303 h 3157"/>
                  <a:gd name="T72" fmla="*/ 1567 w 2127"/>
                  <a:gd name="T73" fmla="*/ 2433 h 3157"/>
                  <a:gd name="T74" fmla="*/ 1498 w 2127"/>
                  <a:gd name="T75" fmla="*/ 2455 h 3157"/>
                  <a:gd name="T76" fmla="*/ 1384 w 2127"/>
                  <a:gd name="T77" fmla="*/ 2483 h 3157"/>
                  <a:gd name="T78" fmla="*/ 1251 w 2127"/>
                  <a:gd name="T79" fmla="*/ 2679 h 3157"/>
                  <a:gd name="T80" fmla="*/ 998 w 2127"/>
                  <a:gd name="T81" fmla="*/ 2538 h 3157"/>
                  <a:gd name="T82" fmla="*/ 790 w 2127"/>
                  <a:gd name="T83" fmla="*/ 2468 h 3157"/>
                  <a:gd name="T84" fmla="*/ 649 w 2127"/>
                  <a:gd name="T85" fmla="*/ 2321 h 3157"/>
                  <a:gd name="T86" fmla="*/ 513 w 2127"/>
                  <a:gd name="T87" fmla="*/ 2337 h 3157"/>
                  <a:gd name="T88" fmla="*/ 574 w 2127"/>
                  <a:gd name="T89" fmla="*/ 2476 h 3157"/>
                  <a:gd name="T90" fmla="*/ 545 w 2127"/>
                  <a:gd name="T91" fmla="*/ 2580 h 3157"/>
                  <a:gd name="T92" fmla="*/ 349 w 2127"/>
                  <a:gd name="T93" fmla="*/ 2754 h 3157"/>
                  <a:gd name="T94" fmla="*/ 407 w 2127"/>
                  <a:gd name="T95" fmla="*/ 2783 h 3157"/>
                  <a:gd name="T96" fmla="*/ 456 w 2127"/>
                  <a:gd name="T97" fmla="*/ 2817 h 3157"/>
                  <a:gd name="T98" fmla="*/ 449 w 2127"/>
                  <a:gd name="T99" fmla="*/ 2968 h 3157"/>
                  <a:gd name="T100" fmla="*/ 392 w 2127"/>
                  <a:gd name="T101" fmla="*/ 3084 h 3157"/>
                  <a:gd name="T102" fmla="*/ 349 w 2127"/>
                  <a:gd name="T103" fmla="*/ 3149 h 3157"/>
                  <a:gd name="T104" fmla="*/ 164 w 2127"/>
                  <a:gd name="T105" fmla="*/ 3145 h 3157"/>
                  <a:gd name="T106" fmla="*/ 18 w 2127"/>
                  <a:gd name="T107" fmla="*/ 2940 h 3157"/>
                  <a:gd name="T108" fmla="*/ 139 w 2127"/>
                  <a:gd name="T109" fmla="*/ 2743 h 3157"/>
                  <a:gd name="T110" fmla="*/ 100 w 2127"/>
                  <a:gd name="T111" fmla="*/ 2541 h 3157"/>
                  <a:gd name="T112" fmla="*/ 211 w 2127"/>
                  <a:gd name="T113" fmla="*/ 2293 h 3157"/>
                  <a:gd name="T114" fmla="*/ 341 w 2127"/>
                  <a:gd name="T115" fmla="*/ 2266 h 3157"/>
                  <a:gd name="T116" fmla="*/ 417 w 2127"/>
                  <a:gd name="T117" fmla="*/ 2296 h 3157"/>
                  <a:gd name="T118" fmla="*/ 508 w 2127"/>
                  <a:gd name="T119" fmla="*/ 2062 h 3157"/>
                  <a:gd name="T120" fmla="*/ 488 w 2127"/>
                  <a:gd name="T121" fmla="*/ 1904 h 3157"/>
                  <a:gd name="T122" fmla="*/ 496 w 2127"/>
                  <a:gd name="T123" fmla="*/ 1782 h 3157"/>
                  <a:gd name="T124" fmla="*/ 514 w 2127"/>
                  <a:gd name="T125" fmla="*/ 1618 h 3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7" h="3157">
                    <a:moveTo>
                      <a:pt x="440" y="1547"/>
                    </a:moveTo>
                    <a:cubicBezTo>
                      <a:pt x="431" y="1553"/>
                      <a:pt x="430" y="1563"/>
                      <a:pt x="426" y="1570"/>
                    </a:cubicBezTo>
                    <a:cubicBezTo>
                      <a:pt x="422" y="1577"/>
                      <a:pt x="419" y="1587"/>
                      <a:pt x="408" y="1586"/>
                    </a:cubicBezTo>
                    <a:cubicBezTo>
                      <a:pt x="395" y="1585"/>
                      <a:pt x="382" y="1582"/>
                      <a:pt x="376" y="1569"/>
                    </a:cubicBezTo>
                    <a:cubicBezTo>
                      <a:pt x="370" y="1558"/>
                      <a:pt x="372" y="1549"/>
                      <a:pt x="388" y="1550"/>
                    </a:cubicBezTo>
                    <a:cubicBezTo>
                      <a:pt x="399" y="1551"/>
                      <a:pt x="401" y="1544"/>
                      <a:pt x="401" y="1535"/>
                    </a:cubicBezTo>
                    <a:cubicBezTo>
                      <a:pt x="403" y="1510"/>
                      <a:pt x="380" y="1494"/>
                      <a:pt x="357" y="1505"/>
                    </a:cubicBezTo>
                    <a:cubicBezTo>
                      <a:pt x="349" y="1508"/>
                      <a:pt x="342" y="1512"/>
                      <a:pt x="333" y="1515"/>
                    </a:cubicBezTo>
                    <a:cubicBezTo>
                      <a:pt x="323" y="1517"/>
                      <a:pt x="315" y="1514"/>
                      <a:pt x="309" y="1505"/>
                    </a:cubicBezTo>
                    <a:cubicBezTo>
                      <a:pt x="302" y="1496"/>
                      <a:pt x="307" y="1489"/>
                      <a:pt x="312" y="1481"/>
                    </a:cubicBezTo>
                    <a:cubicBezTo>
                      <a:pt x="321" y="1467"/>
                      <a:pt x="336" y="1464"/>
                      <a:pt x="351" y="1459"/>
                    </a:cubicBezTo>
                    <a:cubicBezTo>
                      <a:pt x="387" y="1447"/>
                      <a:pt x="387" y="1447"/>
                      <a:pt x="375" y="1411"/>
                    </a:cubicBezTo>
                    <a:cubicBezTo>
                      <a:pt x="364" y="1376"/>
                      <a:pt x="354" y="1342"/>
                      <a:pt x="353" y="1306"/>
                    </a:cubicBezTo>
                    <a:cubicBezTo>
                      <a:pt x="353" y="1294"/>
                      <a:pt x="346" y="1293"/>
                      <a:pt x="338" y="1291"/>
                    </a:cubicBezTo>
                    <a:cubicBezTo>
                      <a:pt x="312" y="1284"/>
                      <a:pt x="286" y="1275"/>
                      <a:pt x="259" y="1260"/>
                    </a:cubicBezTo>
                    <a:cubicBezTo>
                      <a:pt x="282" y="1252"/>
                      <a:pt x="302" y="1256"/>
                      <a:pt x="323" y="1257"/>
                    </a:cubicBezTo>
                    <a:cubicBezTo>
                      <a:pt x="367" y="1259"/>
                      <a:pt x="387" y="1243"/>
                      <a:pt x="392" y="1204"/>
                    </a:cubicBezTo>
                    <a:cubicBezTo>
                      <a:pt x="395" y="1186"/>
                      <a:pt x="389" y="1176"/>
                      <a:pt x="371" y="1172"/>
                    </a:cubicBezTo>
                    <a:cubicBezTo>
                      <a:pt x="363" y="1170"/>
                      <a:pt x="355" y="1170"/>
                      <a:pt x="348" y="1164"/>
                    </a:cubicBezTo>
                    <a:cubicBezTo>
                      <a:pt x="356" y="1152"/>
                      <a:pt x="369" y="1152"/>
                      <a:pt x="380" y="1152"/>
                    </a:cubicBezTo>
                    <a:cubicBezTo>
                      <a:pt x="392" y="1152"/>
                      <a:pt x="395" y="1147"/>
                      <a:pt x="396" y="1137"/>
                    </a:cubicBezTo>
                    <a:cubicBezTo>
                      <a:pt x="398" y="1109"/>
                      <a:pt x="388" y="1086"/>
                      <a:pt x="374" y="1063"/>
                    </a:cubicBezTo>
                    <a:cubicBezTo>
                      <a:pt x="366" y="1050"/>
                      <a:pt x="357" y="1036"/>
                      <a:pt x="349" y="1023"/>
                    </a:cubicBezTo>
                    <a:cubicBezTo>
                      <a:pt x="337" y="1002"/>
                      <a:pt x="333" y="980"/>
                      <a:pt x="340" y="957"/>
                    </a:cubicBezTo>
                    <a:cubicBezTo>
                      <a:pt x="346" y="934"/>
                      <a:pt x="340" y="923"/>
                      <a:pt x="318" y="915"/>
                    </a:cubicBezTo>
                    <a:cubicBezTo>
                      <a:pt x="315" y="914"/>
                      <a:pt x="312" y="914"/>
                      <a:pt x="307" y="913"/>
                    </a:cubicBezTo>
                    <a:cubicBezTo>
                      <a:pt x="316" y="897"/>
                      <a:pt x="331" y="894"/>
                      <a:pt x="344" y="889"/>
                    </a:cubicBezTo>
                    <a:cubicBezTo>
                      <a:pt x="360" y="883"/>
                      <a:pt x="372" y="874"/>
                      <a:pt x="377" y="857"/>
                    </a:cubicBezTo>
                    <a:cubicBezTo>
                      <a:pt x="382" y="845"/>
                      <a:pt x="380" y="836"/>
                      <a:pt x="367" y="831"/>
                    </a:cubicBezTo>
                    <a:cubicBezTo>
                      <a:pt x="353" y="826"/>
                      <a:pt x="344" y="819"/>
                      <a:pt x="345" y="802"/>
                    </a:cubicBezTo>
                    <a:cubicBezTo>
                      <a:pt x="345" y="786"/>
                      <a:pt x="357" y="784"/>
                      <a:pt x="369" y="781"/>
                    </a:cubicBezTo>
                    <a:cubicBezTo>
                      <a:pt x="373" y="780"/>
                      <a:pt x="380" y="780"/>
                      <a:pt x="379" y="773"/>
                    </a:cubicBezTo>
                    <a:cubicBezTo>
                      <a:pt x="379" y="765"/>
                      <a:pt x="375" y="756"/>
                      <a:pt x="367" y="754"/>
                    </a:cubicBezTo>
                    <a:cubicBezTo>
                      <a:pt x="345" y="748"/>
                      <a:pt x="347" y="734"/>
                      <a:pt x="352" y="716"/>
                    </a:cubicBezTo>
                    <a:cubicBezTo>
                      <a:pt x="358" y="689"/>
                      <a:pt x="357" y="662"/>
                      <a:pt x="349" y="635"/>
                    </a:cubicBezTo>
                    <a:cubicBezTo>
                      <a:pt x="347" y="627"/>
                      <a:pt x="346" y="620"/>
                      <a:pt x="351" y="613"/>
                    </a:cubicBezTo>
                    <a:cubicBezTo>
                      <a:pt x="364" y="593"/>
                      <a:pt x="371" y="574"/>
                      <a:pt x="356" y="551"/>
                    </a:cubicBezTo>
                    <a:cubicBezTo>
                      <a:pt x="351" y="542"/>
                      <a:pt x="361" y="537"/>
                      <a:pt x="367" y="538"/>
                    </a:cubicBezTo>
                    <a:cubicBezTo>
                      <a:pt x="400" y="545"/>
                      <a:pt x="411" y="528"/>
                      <a:pt x="413" y="499"/>
                    </a:cubicBezTo>
                    <a:cubicBezTo>
                      <a:pt x="414" y="494"/>
                      <a:pt x="418" y="490"/>
                      <a:pt x="421" y="485"/>
                    </a:cubicBezTo>
                    <a:cubicBezTo>
                      <a:pt x="437" y="458"/>
                      <a:pt x="439" y="456"/>
                      <a:pt x="470" y="463"/>
                    </a:cubicBezTo>
                    <a:cubicBezTo>
                      <a:pt x="487" y="467"/>
                      <a:pt x="498" y="465"/>
                      <a:pt x="506" y="447"/>
                    </a:cubicBezTo>
                    <a:cubicBezTo>
                      <a:pt x="512" y="434"/>
                      <a:pt x="523" y="422"/>
                      <a:pt x="539" y="420"/>
                    </a:cubicBezTo>
                    <a:cubicBezTo>
                      <a:pt x="554" y="418"/>
                      <a:pt x="555" y="408"/>
                      <a:pt x="555" y="397"/>
                    </a:cubicBezTo>
                    <a:cubicBezTo>
                      <a:pt x="555" y="386"/>
                      <a:pt x="554" y="376"/>
                      <a:pt x="561" y="367"/>
                    </a:cubicBezTo>
                    <a:cubicBezTo>
                      <a:pt x="566" y="360"/>
                      <a:pt x="561" y="355"/>
                      <a:pt x="556" y="352"/>
                    </a:cubicBezTo>
                    <a:cubicBezTo>
                      <a:pt x="548" y="349"/>
                      <a:pt x="541" y="347"/>
                      <a:pt x="533" y="346"/>
                    </a:cubicBezTo>
                    <a:cubicBezTo>
                      <a:pt x="507" y="339"/>
                      <a:pt x="506" y="337"/>
                      <a:pt x="517" y="314"/>
                    </a:cubicBezTo>
                    <a:cubicBezTo>
                      <a:pt x="522" y="302"/>
                      <a:pt x="530" y="292"/>
                      <a:pt x="536" y="281"/>
                    </a:cubicBezTo>
                    <a:cubicBezTo>
                      <a:pt x="544" y="268"/>
                      <a:pt x="552" y="255"/>
                      <a:pt x="569" y="271"/>
                    </a:cubicBezTo>
                    <a:cubicBezTo>
                      <a:pt x="575" y="276"/>
                      <a:pt x="583" y="273"/>
                      <a:pt x="585" y="264"/>
                    </a:cubicBezTo>
                    <a:cubicBezTo>
                      <a:pt x="588" y="253"/>
                      <a:pt x="592" y="241"/>
                      <a:pt x="578" y="232"/>
                    </a:cubicBezTo>
                    <a:cubicBezTo>
                      <a:pt x="577" y="232"/>
                      <a:pt x="576" y="232"/>
                      <a:pt x="574" y="231"/>
                    </a:cubicBezTo>
                    <a:cubicBezTo>
                      <a:pt x="566" y="228"/>
                      <a:pt x="552" y="235"/>
                      <a:pt x="550" y="220"/>
                    </a:cubicBezTo>
                    <a:cubicBezTo>
                      <a:pt x="548" y="206"/>
                      <a:pt x="552" y="193"/>
                      <a:pt x="561" y="181"/>
                    </a:cubicBezTo>
                    <a:cubicBezTo>
                      <a:pt x="569" y="172"/>
                      <a:pt x="580" y="166"/>
                      <a:pt x="591" y="162"/>
                    </a:cubicBezTo>
                    <a:cubicBezTo>
                      <a:pt x="600" y="159"/>
                      <a:pt x="607" y="159"/>
                      <a:pt x="608" y="171"/>
                    </a:cubicBezTo>
                    <a:cubicBezTo>
                      <a:pt x="609" y="175"/>
                      <a:pt x="611" y="179"/>
                      <a:pt x="615" y="179"/>
                    </a:cubicBezTo>
                    <a:cubicBezTo>
                      <a:pt x="622" y="179"/>
                      <a:pt x="623" y="174"/>
                      <a:pt x="623" y="170"/>
                    </a:cubicBezTo>
                    <a:cubicBezTo>
                      <a:pt x="624" y="162"/>
                      <a:pt x="624" y="155"/>
                      <a:pt x="625" y="148"/>
                    </a:cubicBezTo>
                    <a:cubicBezTo>
                      <a:pt x="628" y="124"/>
                      <a:pt x="644" y="115"/>
                      <a:pt x="666" y="124"/>
                    </a:cubicBezTo>
                    <a:cubicBezTo>
                      <a:pt x="669" y="125"/>
                      <a:pt x="671" y="126"/>
                      <a:pt x="673" y="127"/>
                    </a:cubicBezTo>
                    <a:cubicBezTo>
                      <a:pt x="705" y="144"/>
                      <a:pt x="710" y="143"/>
                      <a:pt x="725" y="109"/>
                    </a:cubicBezTo>
                    <a:cubicBezTo>
                      <a:pt x="731" y="96"/>
                      <a:pt x="738" y="89"/>
                      <a:pt x="753" y="91"/>
                    </a:cubicBezTo>
                    <a:cubicBezTo>
                      <a:pt x="759" y="92"/>
                      <a:pt x="764" y="91"/>
                      <a:pt x="769" y="90"/>
                    </a:cubicBezTo>
                    <a:cubicBezTo>
                      <a:pt x="799" y="89"/>
                      <a:pt x="822" y="78"/>
                      <a:pt x="829" y="45"/>
                    </a:cubicBezTo>
                    <a:cubicBezTo>
                      <a:pt x="832" y="33"/>
                      <a:pt x="837" y="21"/>
                      <a:pt x="845" y="11"/>
                    </a:cubicBezTo>
                    <a:cubicBezTo>
                      <a:pt x="850" y="4"/>
                      <a:pt x="858" y="0"/>
                      <a:pt x="866" y="3"/>
                    </a:cubicBezTo>
                    <a:cubicBezTo>
                      <a:pt x="876" y="6"/>
                      <a:pt x="872" y="15"/>
                      <a:pt x="871" y="22"/>
                    </a:cubicBezTo>
                    <a:cubicBezTo>
                      <a:pt x="867" y="66"/>
                      <a:pt x="867" y="66"/>
                      <a:pt x="909" y="57"/>
                    </a:cubicBezTo>
                    <a:cubicBezTo>
                      <a:pt x="924" y="54"/>
                      <a:pt x="938" y="53"/>
                      <a:pt x="953" y="56"/>
                    </a:cubicBezTo>
                    <a:cubicBezTo>
                      <a:pt x="968" y="60"/>
                      <a:pt x="980" y="63"/>
                      <a:pt x="986" y="82"/>
                    </a:cubicBezTo>
                    <a:cubicBezTo>
                      <a:pt x="996" y="109"/>
                      <a:pt x="1034" y="117"/>
                      <a:pt x="1066" y="102"/>
                    </a:cubicBezTo>
                    <a:cubicBezTo>
                      <a:pt x="1071" y="100"/>
                      <a:pt x="1075" y="97"/>
                      <a:pt x="1081" y="94"/>
                    </a:cubicBezTo>
                    <a:cubicBezTo>
                      <a:pt x="1085" y="117"/>
                      <a:pt x="1091" y="138"/>
                      <a:pt x="1114" y="148"/>
                    </a:cubicBezTo>
                    <a:cubicBezTo>
                      <a:pt x="1135" y="157"/>
                      <a:pt x="1155" y="152"/>
                      <a:pt x="1176" y="148"/>
                    </a:cubicBezTo>
                    <a:cubicBezTo>
                      <a:pt x="1178" y="154"/>
                      <a:pt x="1174" y="156"/>
                      <a:pt x="1172" y="159"/>
                    </a:cubicBezTo>
                    <a:cubicBezTo>
                      <a:pt x="1152" y="181"/>
                      <a:pt x="1160" y="206"/>
                      <a:pt x="1189" y="215"/>
                    </a:cubicBezTo>
                    <a:cubicBezTo>
                      <a:pt x="1219" y="224"/>
                      <a:pt x="1219" y="224"/>
                      <a:pt x="1209" y="254"/>
                    </a:cubicBezTo>
                    <a:cubicBezTo>
                      <a:pt x="1202" y="275"/>
                      <a:pt x="1214" y="297"/>
                      <a:pt x="1236" y="300"/>
                    </a:cubicBezTo>
                    <a:cubicBezTo>
                      <a:pt x="1247" y="302"/>
                      <a:pt x="1248" y="292"/>
                      <a:pt x="1250" y="285"/>
                    </a:cubicBezTo>
                    <a:cubicBezTo>
                      <a:pt x="1253" y="273"/>
                      <a:pt x="1255" y="259"/>
                      <a:pt x="1270" y="255"/>
                    </a:cubicBezTo>
                    <a:cubicBezTo>
                      <a:pt x="1280" y="253"/>
                      <a:pt x="1287" y="252"/>
                      <a:pt x="1283" y="267"/>
                    </a:cubicBezTo>
                    <a:cubicBezTo>
                      <a:pt x="1274" y="305"/>
                      <a:pt x="1284" y="318"/>
                      <a:pt x="1322" y="321"/>
                    </a:cubicBezTo>
                    <a:cubicBezTo>
                      <a:pt x="1370" y="325"/>
                      <a:pt x="1411" y="342"/>
                      <a:pt x="1447" y="373"/>
                    </a:cubicBezTo>
                    <a:cubicBezTo>
                      <a:pt x="1465" y="389"/>
                      <a:pt x="1484" y="402"/>
                      <a:pt x="1507" y="410"/>
                    </a:cubicBezTo>
                    <a:cubicBezTo>
                      <a:pt x="1519" y="414"/>
                      <a:pt x="1530" y="414"/>
                      <a:pt x="1540" y="405"/>
                    </a:cubicBezTo>
                    <a:cubicBezTo>
                      <a:pt x="1549" y="397"/>
                      <a:pt x="1560" y="392"/>
                      <a:pt x="1570" y="402"/>
                    </a:cubicBezTo>
                    <a:cubicBezTo>
                      <a:pt x="1580" y="413"/>
                      <a:pt x="1569" y="421"/>
                      <a:pt x="1563" y="427"/>
                    </a:cubicBezTo>
                    <a:cubicBezTo>
                      <a:pt x="1548" y="442"/>
                      <a:pt x="1547" y="456"/>
                      <a:pt x="1554" y="475"/>
                    </a:cubicBezTo>
                    <a:cubicBezTo>
                      <a:pt x="1581" y="551"/>
                      <a:pt x="1584" y="629"/>
                      <a:pt x="1581" y="708"/>
                    </a:cubicBezTo>
                    <a:cubicBezTo>
                      <a:pt x="1580" y="748"/>
                      <a:pt x="1580" y="748"/>
                      <a:pt x="1616" y="763"/>
                    </a:cubicBezTo>
                    <a:cubicBezTo>
                      <a:pt x="1649" y="776"/>
                      <a:pt x="1649" y="776"/>
                      <a:pt x="1675" y="750"/>
                    </a:cubicBezTo>
                    <a:cubicBezTo>
                      <a:pt x="1693" y="732"/>
                      <a:pt x="1711" y="713"/>
                      <a:pt x="1734" y="700"/>
                    </a:cubicBezTo>
                    <a:cubicBezTo>
                      <a:pt x="1746" y="694"/>
                      <a:pt x="1759" y="688"/>
                      <a:pt x="1775" y="691"/>
                    </a:cubicBezTo>
                    <a:cubicBezTo>
                      <a:pt x="1772" y="703"/>
                      <a:pt x="1764" y="711"/>
                      <a:pt x="1758" y="720"/>
                    </a:cubicBezTo>
                    <a:cubicBezTo>
                      <a:pt x="1746" y="738"/>
                      <a:pt x="1738" y="757"/>
                      <a:pt x="1738" y="778"/>
                    </a:cubicBezTo>
                    <a:cubicBezTo>
                      <a:pt x="1737" y="790"/>
                      <a:pt x="1733" y="792"/>
                      <a:pt x="1722" y="791"/>
                    </a:cubicBezTo>
                    <a:cubicBezTo>
                      <a:pt x="1711" y="790"/>
                      <a:pt x="1699" y="790"/>
                      <a:pt x="1689" y="796"/>
                    </a:cubicBezTo>
                    <a:cubicBezTo>
                      <a:pt x="1683" y="801"/>
                      <a:pt x="1678" y="807"/>
                      <a:pt x="1677" y="814"/>
                    </a:cubicBezTo>
                    <a:cubicBezTo>
                      <a:pt x="1677" y="823"/>
                      <a:pt x="1686" y="823"/>
                      <a:pt x="1692" y="825"/>
                    </a:cubicBezTo>
                    <a:cubicBezTo>
                      <a:pt x="1732" y="839"/>
                      <a:pt x="1772" y="852"/>
                      <a:pt x="1813" y="867"/>
                    </a:cubicBezTo>
                    <a:cubicBezTo>
                      <a:pt x="1837" y="875"/>
                      <a:pt x="1861" y="886"/>
                      <a:pt x="1882" y="902"/>
                    </a:cubicBezTo>
                    <a:cubicBezTo>
                      <a:pt x="1923" y="931"/>
                      <a:pt x="1936" y="968"/>
                      <a:pt x="1924" y="1017"/>
                    </a:cubicBezTo>
                    <a:cubicBezTo>
                      <a:pt x="1912" y="1061"/>
                      <a:pt x="1912" y="1061"/>
                      <a:pt x="1939" y="1097"/>
                    </a:cubicBezTo>
                    <a:cubicBezTo>
                      <a:pt x="1923" y="1108"/>
                      <a:pt x="1913" y="1125"/>
                      <a:pt x="1904" y="1141"/>
                    </a:cubicBezTo>
                    <a:cubicBezTo>
                      <a:pt x="1895" y="1157"/>
                      <a:pt x="1884" y="1170"/>
                      <a:pt x="1865" y="1174"/>
                    </a:cubicBezTo>
                    <a:cubicBezTo>
                      <a:pt x="1851" y="1177"/>
                      <a:pt x="1837" y="1180"/>
                      <a:pt x="1834" y="1197"/>
                    </a:cubicBezTo>
                    <a:cubicBezTo>
                      <a:pt x="1830" y="1217"/>
                      <a:pt x="1831" y="1236"/>
                      <a:pt x="1849" y="1250"/>
                    </a:cubicBezTo>
                    <a:cubicBezTo>
                      <a:pt x="1861" y="1260"/>
                      <a:pt x="1876" y="1267"/>
                      <a:pt x="1890" y="1273"/>
                    </a:cubicBezTo>
                    <a:cubicBezTo>
                      <a:pt x="1914" y="1284"/>
                      <a:pt x="1939" y="1294"/>
                      <a:pt x="1961" y="1309"/>
                    </a:cubicBezTo>
                    <a:cubicBezTo>
                      <a:pt x="1974" y="1318"/>
                      <a:pt x="1981" y="1314"/>
                      <a:pt x="1983" y="1298"/>
                    </a:cubicBezTo>
                    <a:cubicBezTo>
                      <a:pt x="1984" y="1274"/>
                      <a:pt x="1997" y="1257"/>
                      <a:pt x="2020" y="1250"/>
                    </a:cubicBezTo>
                    <a:cubicBezTo>
                      <a:pt x="2045" y="1242"/>
                      <a:pt x="2073" y="1249"/>
                      <a:pt x="2088" y="1267"/>
                    </a:cubicBezTo>
                    <a:cubicBezTo>
                      <a:pt x="2099" y="1280"/>
                      <a:pt x="2101" y="1295"/>
                      <a:pt x="2095" y="1310"/>
                    </a:cubicBezTo>
                    <a:cubicBezTo>
                      <a:pt x="2088" y="1329"/>
                      <a:pt x="2096" y="1338"/>
                      <a:pt x="2112" y="1343"/>
                    </a:cubicBezTo>
                    <a:cubicBezTo>
                      <a:pt x="2122" y="1346"/>
                      <a:pt x="2127" y="1351"/>
                      <a:pt x="2125" y="1362"/>
                    </a:cubicBezTo>
                    <a:cubicBezTo>
                      <a:pt x="2123" y="1374"/>
                      <a:pt x="2114" y="1368"/>
                      <a:pt x="2108" y="1368"/>
                    </a:cubicBezTo>
                    <a:cubicBezTo>
                      <a:pt x="2002" y="1361"/>
                      <a:pt x="1903" y="1334"/>
                      <a:pt x="1815" y="1274"/>
                    </a:cubicBezTo>
                    <a:cubicBezTo>
                      <a:pt x="1807" y="1268"/>
                      <a:pt x="1800" y="1268"/>
                      <a:pt x="1794" y="1274"/>
                    </a:cubicBezTo>
                    <a:cubicBezTo>
                      <a:pt x="1782" y="1284"/>
                      <a:pt x="1770" y="1294"/>
                      <a:pt x="1759" y="1304"/>
                    </a:cubicBezTo>
                    <a:cubicBezTo>
                      <a:pt x="1743" y="1319"/>
                      <a:pt x="1727" y="1334"/>
                      <a:pt x="1704" y="1340"/>
                    </a:cubicBezTo>
                    <a:cubicBezTo>
                      <a:pt x="1693" y="1342"/>
                      <a:pt x="1693" y="1350"/>
                      <a:pt x="1698" y="1358"/>
                    </a:cubicBezTo>
                    <a:cubicBezTo>
                      <a:pt x="1705" y="1368"/>
                      <a:pt x="1712" y="1378"/>
                      <a:pt x="1726" y="1381"/>
                    </a:cubicBezTo>
                    <a:cubicBezTo>
                      <a:pt x="1758" y="1390"/>
                      <a:pt x="1785" y="1409"/>
                      <a:pt x="1811" y="1429"/>
                    </a:cubicBezTo>
                    <a:cubicBezTo>
                      <a:pt x="1831" y="1445"/>
                      <a:pt x="1851" y="1460"/>
                      <a:pt x="1874" y="1471"/>
                    </a:cubicBezTo>
                    <a:cubicBezTo>
                      <a:pt x="1890" y="1480"/>
                      <a:pt x="1899" y="1477"/>
                      <a:pt x="1904" y="1460"/>
                    </a:cubicBezTo>
                    <a:cubicBezTo>
                      <a:pt x="1906" y="1451"/>
                      <a:pt x="1908" y="1441"/>
                      <a:pt x="1922" y="1445"/>
                    </a:cubicBezTo>
                    <a:cubicBezTo>
                      <a:pt x="1935" y="1449"/>
                      <a:pt x="1940" y="1458"/>
                      <a:pt x="1941" y="1470"/>
                    </a:cubicBezTo>
                    <a:cubicBezTo>
                      <a:pt x="1941" y="1478"/>
                      <a:pt x="1935" y="1478"/>
                      <a:pt x="1930" y="1478"/>
                    </a:cubicBezTo>
                    <a:cubicBezTo>
                      <a:pt x="1914" y="1479"/>
                      <a:pt x="1900" y="1483"/>
                      <a:pt x="1887" y="1493"/>
                    </a:cubicBezTo>
                    <a:cubicBezTo>
                      <a:pt x="1881" y="1498"/>
                      <a:pt x="1877" y="1496"/>
                      <a:pt x="1871" y="1493"/>
                    </a:cubicBezTo>
                    <a:cubicBezTo>
                      <a:pt x="1813" y="1464"/>
                      <a:pt x="1751" y="1440"/>
                      <a:pt x="1708" y="1388"/>
                    </a:cubicBezTo>
                    <a:cubicBezTo>
                      <a:pt x="1695" y="1373"/>
                      <a:pt x="1664" y="1380"/>
                      <a:pt x="1656" y="1400"/>
                    </a:cubicBezTo>
                    <a:cubicBezTo>
                      <a:pt x="1649" y="1415"/>
                      <a:pt x="1641" y="1417"/>
                      <a:pt x="1627" y="1415"/>
                    </a:cubicBezTo>
                    <a:cubicBezTo>
                      <a:pt x="1620" y="1414"/>
                      <a:pt x="1612" y="1415"/>
                      <a:pt x="1605" y="1417"/>
                    </a:cubicBezTo>
                    <a:cubicBezTo>
                      <a:pt x="1593" y="1420"/>
                      <a:pt x="1590" y="1430"/>
                      <a:pt x="1588" y="1441"/>
                    </a:cubicBezTo>
                    <a:cubicBezTo>
                      <a:pt x="1586" y="1452"/>
                      <a:pt x="1593" y="1457"/>
                      <a:pt x="1601" y="1461"/>
                    </a:cubicBezTo>
                    <a:cubicBezTo>
                      <a:pt x="1611" y="1466"/>
                      <a:pt x="1623" y="1470"/>
                      <a:pt x="1634" y="1475"/>
                    </a:cubicBezTo>
                    <a:cubicBezTo>
                      <a:pt x="1646" y="1480"/>
                      <a:pt x="1658" y="1486"/>
                      <a:pt x="1667" y="1497"/>
                    </a:cubicBezTo>
                    <a:cubicBezTo>
                      <a:pt x="1682" y="1516"/>
                      <a:pt x="1679" y="1534"/>
                      <a:pt x="1656" y="1541"/>
                    </a:cubicBezTo>
                    <a:cubicBezTo>
                      <a:pt x="1613" y="1554"/>
                      <a:pt x="1610" y="1570"/>
                      <a:pt x="1633" y="1611"/>
                    </a:cubicBezTo>
                    <a:cubicBezTo>
                      <a:pt x="1642" y="1628"/>
                      <a:pt x="1653" y="1643"/>
                      <a:pt x="1646" y="1664"/>
                    </a:cubicBezTo>
                    <a:cubicBezTo>
                      <a:pt x="1644" y="1668"/>
                      <a:pt x="1644" y="1674"/>
                      <a:pt x="1638" y="1673"/>
                    </a:cubicBezTo>
                    <a:cubicBezTo>
                      <a:pt x="1632" y="1673"/>
                      <a:pt x="1630" y="1668"/>
                      <a:pt x="1629" y="1664"/>
                    </a:cubicBezTo>
                    <a:cubicBezTo>
                      <a:pt x="1627" y="1646"/>
                      <a:pt x="1616" y="1640"/>
                      <a:pt x="1599" y="1639"/>
                    </a:cubicBezTo>
                    <a:cubicBezTo>
                      <a:pt x="1575" y="1637"/>
                      <a:pt x="1560" y="1623"/>
                      <a:pt x="1552" y="1600"/>
                    </a:cubicBezTo>
                    <a:cubicBezTo>
                      <a:pt x="1546" y="1580"/>
                      <a:pt x="1540" y="1560"/>
                      <a:pt x="1533" y="1540"/>
                    </a:cubicBezTo>
                    <a:cubicBezTo>
                      <a:pt x="1529" y="1526"/>
                      <a:pt x="1521" y="1514"/>
                      <a:pt x="1510" y="1506"/>
                    </a:cubicBezTo>
                    <a:cubicBezTo>
                      <a:pt x="1506" y="1503"/>
                      <a:pt x="1502" y="1498"/>
                      <a:pt x="1496" y="1500"/>
                    </a:cubicBezTo>
                    <a:cubicBezTo>
                      <a:pt x="1489" y="1504"/>
                      <a:pt x="1486" y="1510"/>
                      <a:pt x="1487" y="1517"/>
                    </a:cubicBezTo>
                    <a:cubicBezTo>
                      <a:pt x="1488" y="1530"/>
                      <a:pt x="1490" y="1543"/>
                      <a:pt x="1492" y="1556"/>
                    </a:cubicBezTo>
                    <a:cubicBezTo>
                      <a:pt x="1493" y="1561"/>
                      <a:pt x="1498" y="1562"/>
                      <a:pt x="1502" y="1563"/>
                    </a:cubicBezTo>
                    <a:cubicBezTo>
                      <a:pt x="1506" y="1564"/>
                      <a:pt x="1511" y="1564"/>
                      <a:pt x="1515" y="1566"/>
                    </a:cubicBezTo>
                    <a:cubicBezTo>
                      <a:pt x="1527" y="1569"/>
                      <a:pt x="1536" y="1576"/>
                      <a:pt x="1532" y="1589"/>
                    </a:cubicBezTo>
                    <a:cubicBezTo>
                      <a:pt x="1528" y="1600"/>
                      <a:pt x="1516" y="1595"/>
                      <a:pt x="1507" y="1594"/>
                    </a:cubicBezTo>
                    <a:cubicBezTo>
                      <a:pt x="1504" y="1593"/>
                      <a:pt x="1500" y="1592"/>
                      <a:pt x="1498" y="1590"/>
                    </a:cubicBezTo>
                    <a:cubicBezTo>
                      <a:pt x="1480" y="1574"/>
                      <a:pt x="1478" y="1587"/>
                      <a:pt x="1474" y="1602"/>
                    </a:cubicBezTo>
                    <a:cubicBezTo>
                      <a:pt x="1468" y="1624"/>
                      <a:pt x="1468" y="1623"/>
                      <a:pt x="1492" y="1625"/>
                    </a:cubicBezTo>
                    <a:cubicBezTo>
                      <a:pt x="1506" y="1625"/>
                      <a:pt x="1515" y="1630"/>
                      <a:pt x="1509" y="1647"/>
                    </a:cubicBezTo>
                    <a:cubicBezTo>
                      <a:pt x="1505" y="1659"/>
                      <a:pt x="1502" y="1671"/>
                      <a:pt x="1500" y="1684"/>
                    </a:cubicBezTo>
                    <a:cubicBezTo>
                      <a:pt x="1497" y="1705"/>
                      <a:pt x="1504" y="1712"/>
                      <a:pt x="1525" y="1709"/>
                    </a:cubicBezTo>
                    <a:cubicBezTo>
                      <a:pt x="1529" y="1709"/>
                      <a:pt x="1532" y="1709"/>
                      <a:pt x="1535" y="1708"/>
                    </a:cubicBezTo>
                    <a:cubicBezTo>
                      <a:pt x="1553" y="1704"/>
                      <a:pt x="1560" y="1707"/>
                      <a:pt x="1558" y="1728"/>
                    </a:cubicBezTo>
                    <a:cubicBezTo>
                      <a:pt x="1554" y="1754"/>
                      <a:pt x="1565" y="1777"/>
                      <a:pt x="1579" y="1799"/>
                    </a:cubicBezTo>
                    <a:cubicBezTo>
                      <a:pt x="1596" y="1825"/>
                      <a:pt x="1618" y="1849"/>
                      <a:pt x="1631" y="1877"/>
                    </a:cubicBezTo>
                    <a:cubicBezTo>
                      <a:pt x="1639" y="1894"/>
                      <a:pt x="1643" y="1910"/>
                      <a:pt x="1634" y="1929"/>
                    </a:cubicBezTo>
                    <a:cubicBezTo>
                      <a:pt x="1623" y="1951"/>
                      <a:pt x="1628" y="1975"/>
                      <a:pt x="1637" y="1998"/>
                    </a:cubicBezTo>
                    <a:cubicBezTo>
                      <a:pt x="1640" y="2005"/>
                      <a:pt x="1643" y="2011"/>
                      <a:pt x="1645" y="2017"/>
                    </a:cubicBezTo>
                    <a:cubicBezTo>
                      <a:pt x="1662" y="2054"/>
                      <a:pt x="1662" y="2054"/>
                      <a:pt x="1631" y="2080"/>
                    </a:cubicBezTo>
                    <a:cubicBezTo>
                      <a:pt x="1625" y="2085"/>
                      <a:pt x="1621" y="2090"/>
                      <a:pt x="1623" y="2100"/>
                    </a:cubicBezTo>
                    <a:cubicBezTo>
                      <a:pt x="1625" y="2111"/>
                      <a:pt x="1624" y="2123"/>
                      <a:pt x="1622" y="2134"/>
                    </a:cubicBezTo>
                    <a:cubicBezTo>
                      <a:pt x="1618" y="2151"/>
                      <a:pt x="1627" y="2158"/>
                      <a:pt x="1641" y="2163"/>
                    </a:cubicBezTo>
                    <a:cubicBezTo>
                      <a:pt x="1686" y="2179"/>
                      <a:pt x="1686" y="2179"/>
                      <a:pt x="1659" y="2218"/>
                    </a:cubicBezTo>
                    <a:cubicBezTo>
                      <a:pt x="1654" y="2225"/>
                      <a:pt x="1652" y="2233"/>
                      <a:pt x="1652" y="2242"/>
                    </a:cubicBezTo>
                    <a:cubicBezTo>
                      <a:pt x="1652" y="2249"/>
                      <a:pt x="1659" y="2258"/>
                      <a:pt x="1647" y="2261"/>
                    </a:cubicBezTo>
                    <a:cubicBezTo>
                      <a:pt x="1637" y="2264"/>
                      <a:pt x="1627" y="2263"/>
                      <a:pt x="1621" y="2253"/>
                    </a:cubicBezTo>
                    <a:cubicBezTo>
                      <a:pt x="1615" y="2245"/>
                      <a:pt x="1611" y="2236"/>
                      <a:pt x="1606" y="2226"/>
                    </a:cubicBezTo>
                    <a:cubicBezTo>
                      <a:pt x="1582" y="2235"/>
                      <a:pt x="1571" y="2256"/>
                      <a:pt x="1562" y="2277"/>
                    </a:cubicBezTo>
                    <a:cubicBezTo>
                      <a:pt x="1557" y="2287"/>
                      <a:pt x="1566" y="2296"/>
                      <a:pt x="1572" y="2303"/>
                    </a:cubicBezTo>
                    <a:cubicBezTo>
                      <a:pt x="1581" y="2312"/>
                      <a:pt x="1590" y="2320"/>
                      <a:pt x="1598" y="2328"/>
                    </a:cubicBezTo>
                    <a:cubicBezTo>
                      <a:pt x="1607" y="2337"/>
                      <a:pt x="1613" y="2347"/>
                      <a:pt x="1614" y="2360"/>
                    </a:cubicBezTo>
                    <a:cubicBezTo>
                      <a:pt x="1615" y="2377"/>
                      <a:pt x="1610" y="2381"/>
                      <a:pt x="1593" y="2377"/>
                    </a:cubicBezTo>
                    <a:cubicBezTo>
                      <a:pt x="1572" y="2371"/>
                      <a:pt x="1567" y="2377"/>
                      <a:pt x="1570" y="2398"/>
                    </a:cubicBezTo>
                    <a:cubicBezTo>
                      <a:pt x="1571" y="2410"/>
                      <a:pt x="1581" y="2425"/>
                      <a:pt x="1567" y="2433"/>
                    </a:cubicBezTo>
                    <a:cubicBezTo>
                      <a:pt x="1554" y="2440"/>
                      <a:pt x="1542" y="2427"/>
                      <a:pt x="1532" y="2419"/>
                    </a:cubicBezTo>
                    <a:cubicBezTo>
                      <a:pt x="1528" y="2415"/>
                      <a:pt x="1524" y="2412"/>
                      <a:pt x="1519" y="2409"/>
                    </a:cubicBezTo>
                    <a:cubicBezTo>
                      <a:pt x="1513" y="2405"/>
                      <a:pt x="1505" y="2404"/>
                      <a:pt x="1499" y="2410"/>
                    </a:cubicBezTo>
                    <a:cubicBezTo>
                      <a:pt x="1493" y="2415"/>
                      <a:pt x="1495" y="2422"/>
                      <a:pt x="1499" y="2428"/>
                    </a:cubicBezTo>
                    <a:cubicBezTo>
                      <a:pt x="1504" y="2437"/>
                      <a:pt x="1508" y="2446"/>
                      <a:pt x="1498" y="2455"/>
                    </a:cubicBezTo>
                    <a:cubicBezTo>
                      <a:pt x="1488" y="2463"/>
                      <a:pt x="1478" y="2458"/>
                      <a:pt x="1469" y="2452"/>
                    </a:cubicBezTo>
                    <a:cubicBezTo>
                      <a:pt x="1468" y="2451"/>
                      <a:pt x="1466" y="2449"/>
                      <a:pt x="1464" y="2448"/>
                    </a:cubicBezTo>
                    <a:cubicBezTo>
                      <a:pt x="1439" y="2430"/>
                      <a:pt x="1433" y="2432"/>
                      <a:pt x="1421" y="2461"/>
                    </a:cubicBezTo>
                    <a:cubicBezTo>
                      <a:pt x="1416" y="2475"/>
                      <a:pt x="1411" y="2486"/>
                      <a:pt x="1394" y="2484"/>
                    </a:cubicBezTo>
                    <a:cubicBezTo>
                      <a:pt x="1390" y="2484"/>
                      <a:pt x="1387" y="2484"/>
                      <a:pt x="1384" y="2483"/>
                    </a:cubicBezTo>
                    <a:cubicBezTo>
                      <a:pt x="1367" y="2477"/>
                      <a:pt x="1352" y="2485"/>
                      <a:pt x="1354" y="2502"/>
                    </a:cubicBezTo>
                    <a:cubicBezTo>
                      <a:pt x="1356" y="2519"/>
                      <a:pt x="1347" y="2525"/>
                      <a:pt x="1335" y="2526"/>
                    </a:cubicBezTo>
                    <a:cubicBezTo>
                      <a:pt x="1296" y="2528"/>
                      <a:pt x="1288" y="2552"/>
                      <a:pt x="1287" y="2586"/>
                    </a:cubicBezTo>
                    <a:cubicBezTo>
                      <a:pt x="1286" y="2610"/>
                      <a:pt x="1280" y="2634"/>
                      <a:pt x="1273" y="2658"/>
                    </a:cubicBezTo>
                    <a:cubicBezTo>
                      <a:pt x="1269" y="2669"/>
                      <a:pt x="1263" y="2676"/>
                      <a:pt x="1251" y="2679"/>
                    </a:cubicBezTo>
                    <a:cubicBezTo>
                      <a:pt x="1210" y="2691"/>
                      <a:pt x="1169" y="2694"/>
                      <a:pt x="1131" y="2668"/>
                    </a:cubicBezTo>
                    <a:cubicBezTo>
                      <a:pt x="1117" y="2658"/>
                      <a:pt x="1108" y="2647"/>
                      <a:pt x="1110" y="2628"/>
                    </a:cubicBezTo>
                    <a:cubicBezTo>
                      <a:pt x="1114" y="2600"/>
                      <a:pt x="1100" y="2575"/>
                      <a:pt x="1086" y="2551"/>
                    </a:cubicBezTo>
                    <a:cubicBezTo>
                      <a:pt x="1083" y="2544"/>
                      <a:pt x="1077" y="2543"/>
                      <a:pt x="1070" y="2542"/>
                    </a:cubicBezTo>
                    <a:cubicBezTo>
                      <a:pt x="1046" y="2539"/>
                      <a:pt x="1022" y="2537"/>
                      <a:pt x="998" y="2538"/>
                    </a:cubicBezTo>
                    <a:cubicBezTo>
                      <a:pt x="983" y="2538"/>
                      <a:pt x="973" y="2533"/>
                      <a:pt x="964" y="2522"/>
                    </a:cubicBezTo>
                    <a:cubicBezTo>
                      <a:pt x="955" y="2512"/>
                      <a:pt x="947" y="2501"/>
                      <a:pt x="934" y="2495"/>
                    </a:cubicBezTo>
                    <a:cubicBezTo>
                      <a:pt x="920" y="2489"/>
                      <a:pt x="908" y="2487"/>
                      <a:pt x="893" y="2497"/>
                    </a:cubicBezTo>
                    <a:cubicBezTo>
                      <a:pt x="875" y="2510"/>
                      <a:pt x="859" y="2504"/>
                      <a:pt x="852" y="2482"/>
                    </a:cubicBezTo>
                    <a:cubicBezTo>
                      <a:pt x="839" y="2444"/>
                      <a:pt x="821" y="2440"/>
                      <a:pt x="790" y="2468"/>
                    </a:cubicBezTo>
                    <a:cubicBezTo>
                      <a:pt x="773" y="2482"/>
                      <a:pt x="762" y="2501"/>
                      <a:pt x="747" y="2517"/>
                    </a:cubicBezTo>
                    <a:cubicBezTo>
                      <a:pt x="735" y="2529"/>
                      <a:pt x="723" y="2540"/>
                      <a:pt x="700" y="2543"/>
                    </a:cubicBezTo>
                    <a:cubicBezTo>
                      <a:pt x="719" y="2512"/>
                      <a:pt x="734" y="2485"/>
                      <a:pt x="752" y="2457"/>
                    </a:cubicBezTo>
                    <a:cubicBezTo>
                      <a:pt x="770" y="2428"/>
                      <a:pt x="746" y="2370"/>
                      <a:pt x="711" y="2373"/>
                    </a:cubicBezTo>
                    <a:cubicBezTo>
                      <a:pt x="670" y="2376"/>
                      <a:pt x="657" y="2354"/>
                      <a:pt x="649" y="2321"/>
                    </a:cubicBezTo>
                    <a:cubicBezTo>
                      <a:pt x="647" y="2316"/>
                      <a:pt x="646" y="2311"/>
                      <a:pt x="644" y="2306"/>
                    </a:cubicBezTo>
                    <a:cubicBezTo>
                      <a:pt x="638" y="2284"/>
                      <a:pt x="636" y="2283"/>
                      <a:pt x="616" y="2294"/>
                    </a:cubicBezTo>
                    <a:cubicBezTo>
                      <a:pt x="599" y="2304"/>
                      <a:pt x="586" y="2318"/>
                      <a:pt x="574" y="2334"/>
                    </a:cubicBezTo>
                    <a:cubicBezTo>
                      <a:pt x="567" y="2344"/>
                      <a:pt x="561" y="2348"/>
                      <a:pt x="548" y="2343"/>
                    </a:cubicBezTo>
                    <a:cubicBezTo>
                      <a:pt x="537" y="2339"/>
                      <a:pt x="525" y="2338"/>
                      <a:pt x="513" y="2337"/>
                    </a:cubicBezTo>
                    <a:cubicBezTo>
                      <a:pt x="505" y="2336"/>
                      <a:pt x="498" y="2340"/>
                      <a:pt x="496" y="2348"/>
                    </a:cubicBezTo>
                    <a:cubicBezTo>
                      <a:pt x="494" y="2357"/>
                      <a:pt x="497" y="2363"/>
                      <a:pt x="505" y="2367"/>
                    </a:cubicBezTo>
                    <a:cubicBezTo>
                      <a:pt x="511" y="2370"/>
                      <a:pt x="517" y="2372"/>
                      <a:pt x="523" y="2375"/>
                    </a:cubicBezTo>
                    <a:cubicBezTo>
                      <a:pt x="533" y="2380"/>
                      <a:pt x="537" y="2387"/>
                      <a:pt x="535" y="2399"/>
                    </a:cubicBezTo>
                    <a:cubicBezTo>
                      <a:pt x="529" y="2435"/>
                      <a:pt x="542" y="2460"/>
                      <a:pt x="574" y="2476"/>
                    </a:cubicBezTo>
                    <a:cubicBezTo>
                      <a:pt x="579" y="2479"/>
                      <a:pt x="590" y="2478"/>
                      <a:pt x="588" y="2487"/>
                    </a:cubicBezTo>
                    <a:cubicBezTo>
                      <a:pt x="587" y="2496"/>
                      <a:pt x="578" y="2498"/>
                      <a:pt x="569" y="2499"/>
                    </a:cubicBezTo>
                    <a:cubicBezTo>
                      <a:pt x="568" y="2499"/>
                      <a:pt x="567" y="2499"/>
                      <a:pt x="566" y="2499"/>
                    </a:cubicBezTo>
                    <a:cubicBezTo>
                      <a:pt x="542" y="2503"/>
                      <a:pt x="535" y="2514"/>
                      <a:pt x="547" y="2533"/>
                    </a:cubicBezTo>
                    <a:cubicBezTo>
                      <a:pt x="558" y="2551"/>
                      <a:pt x="555" y="2565"/>
                      <a:pt x="545" y="2580"/>
                    </a:cubicBezTo>
                    <a:cubicBezTo>
                      <a:pt x="532" y="2600"/>
                      <a:pt x="522" y="2621"/>
                      <a:pt x="528" y="2646"/>
                    </a:cubicBezTo>
                    <a:cubicBezTo>
                      <a:pt x="531" y="2657"/>
                      <a:pt x="520" y="2662"/>
                      <a:pt x="513" y="2664"/>
                    </a:cubicBezTo>
                    <a:cubicBezTo>
                      <a:pt x="487" y="2673"/>
                      <a:pt x="475" y="2690"/>
                      <a:pt x="472" y="2716"/>
                    </a:cubicBezTo>
                    <a:cubicBezTo>
                      <a:pt x="470" y="2732"/>
                      <a:pt x="464" y="2735"/>
                      <a:pt x="448" y="2725"/>
                    </a:cubicBezTo>
                    <a:cubicBezTo>
                      <a:pt x="414" y="2704"/>
                      <a:pt x="364" y="2719"/>
                      <a:pt x="349" y="2754"/>
                    </a:cubicBezTo>
                    <a:cubicBezTo>
                      <a:pt x="346" y="2761"/>
                      <a:pt x="342" y="2770"/>
                      <a:pt x="349" y="2776"/>
                    </a:cubicBezTo>
                    <a:cubicBezTo>
                      <a:pt x="356" y="2782"/>
                      <a:pt x="366" y="2785"/>
                      <a:pt x="375" y="2779"/>
                    </a:cubicBezTo>
                    <a:cubicBezTo>
                      <a:pt x="381" y="2776"/>
                      <a:pt x="387" y="2771"/>
                      <a:pt x="393" y="2767"/>
                    </a:cubicBezTo>
                    <a:cubicBezTo>
                      <a:pt x="399" y="2762"/>
                      <a:pt x="405" y="2759"/>
                      <a:pt x="410" y="2765"/>
                    </a:cubicBezTo>
                    <a:cubicBezTo>
                      <a:pt x="416" y="2772"/>
                      <a:pt x="412" y="2778"/>
                      <a:pt x="407" y="2783"/>
                    </a:cubicBezTo>
                    <a:cubicBezTo>
                      <a:pt x="403" y="2788"/>
                      <a:pt x="397" y="2792"/>
                      <a:pt x="393" y="2796"/>
                    </a:cubicBezTo>
                    <a:cubicBezTo>
                      <a:pt x="384" y="2805"/>
                      <a:pt x="379" y="2817"/>
                      <a:pt x="388" y="2827"/>
                    </a:cubicBezTo>
                    <a:cubicBezTo>
                      <a:pt x="396" y="2835"/>
                      <a:pt x="407" y="2827"/>
                      <a:pt x="415" y="2821"/>
                    </a:cubicBezTo>
                    <a:cubicBezTo>
                      <a:pt x="422" y="2816"/>
                      <a:pt x="427" y="2807"/>
                      <a:pt x="436" y="2804"/>
                    </a:cubicBezTo>
                    <a:cubicBezTo>
                      <a:pt x="449" y="2799"/>
                      <a:pt x="457" y="2801"/>
                      <a:pt x="456" y="2817"/>
                    </a:cubicBezTo>
                    <a:cubicBezTo>
                      <a:pt x="455" y="2839"/>
                      <a:pt x="446" y="2857"/>
                      <a:pt x="434" y="2874"/>
                    </a:cubicBezTo>
                    <a:cubicBezTo>
                      <a:pt x="419" y="2896"/>
                      <a:pt x="418" y="2908"/>
                      <a:pt x="434" y="2929"/>
                    </a:cubicBezTo>
                    <a:cubicBezTo>
                      <a:pt x="439" y="2937"/>
                      <a:pt x="447" y="2944"/>
                      <a:pt x="454" y="2951"/>
                    </a:cubicBezTo>
                    <a:cubicBezTo>
                      <a:pt x="457" y="2954"/>
                      <a:pt x="462" y="2957"/>
                      <a:pt x="460" y="2962"/>
                    </a:cubicBezTo>
                    <a:cubicBezTo>
                      <a:pt x="458" y="2968"/>
                      <a:pt x="453" y="2969"/>
                      <a:pt x="449" y="2968"/>
                    </a:cubicBezTo>
                    <a:cubicBezTo>
                      <a:pt x="431" y="2964"/>
                      <a:pt x="427" y="2972"/>
                      <a:pt x="428" y="2988"/>
                    </a:cubicBezTo>
                    <a:cubicBezTo>
                      <a:pt x="429" y="3008"/>
                      <a:pt x="416" y="3022"/>
                      <a:pt x="402" y="3033"/>
                    </a:cubicBezTo>
                    <a:cubicBezTo>
                      <a:pt x="391" y="3042"/>
                      <a:pt x="390" y="3049"/>
                      <a:pt x="401" y="3057"/>
                    </a:cubicBezTo>
                    <a:cubicBezTo>
                      <a:pt x="407" y="3061"/>
                      <a:pt x="411" y="3065"/>
                      <a:pt x="409" y="3073"/>
                    </a:cubicBezTo>
                    <a:cubicBezTo>
                      <a:pt x="407" y="3084"/>
                      <a:pt x="399" y="3082"/>
                      <a:pt x="392" y="3084"/>
                    </a:cubicBezTo>
                    <a:cubicBezTo>
                      <a:pt x="388" y="3085"/>
                      <a:pt x="383" y="3085"/>
                      <a:pt x="378" y="3086"/>
                    </a:cubicBezTo>
                    <a:cubicBezTo>
                      <a:pt x="351" y="3089"/>
                      <a:pt x="345" y="3104"/>
                      <a:pt x="361" y="3127"/>
                    </a:cubicBezTo>
                    <a:cubicBezTo>
                      <a:pt x="363" y="3130"/>
                      <a:pt x="365" y="3132"/>
                      <a:pt x="366" y="3135"/>
                    </a:cubicBezTo>
                    <a:cubicBezTo>
                      <a:pt x="369" y="3141"/>
                      <a:pt x="371" y="3149"/>
                      <a:pt x="365" y="3153"/>
                    </a:cubicBezTo>
                    <a:cubicBezTo>
                      <a:pt x="360" y="3157"/>
                      <a:pt x="353" y="3153"/>
                      <a:pt x="349" y="3149"/>
                    </a:cubicBezTo>
                    <a:cubicBezTo>
                      <a:pt x="345" y="3145"/>
                      <a:pt x="342" y="3141"/>
                      <a:pt x="339" y="3136"/>
                    </a:cubicBezTo>
                    <a:cubicBezTo>
                      <a:pt x="333" y="3129"/>
                      <a:pt x="327" y="3127"/>
                      <a:pt x="319" y="3133"/>
                    </a:cubicBezTo>
                    <a:cubicBezTo>
                      <a:pt x="300" y="3146"/>
                      <a:pt x="279" y="3148"/>
                      <a:pt x="258" y="3149"/>
                    </a:cubicBezTo>
                    <a:cubicBezTo>
                      <a:pt x="233" y="3151"/>
                      <a:pt x="207" y="3148"/>
                      <a:pt x="182" y="3154"/>
                    </a:cubicBezTo>
                    <a:cubicBezTo>
                      <a:pt x="173" y="3156"/>
                      <a:pt x="168" y="3150"/>
                      <a:pt x="164" y="3145"/>
                    </a:cubicBezTo>
                    <a:cubicBezTo>
                      <a:pt x="150" y="3129"/>
                      <a:pt x="137" y="3113"/>
                      <a:pt x="112" y="3121"/>
                    </a:cubicBezTo>
                    <a:cubicBezTo>
                      <a:pt x="107" y="3122"/>
                      <a:pt x="104" y="3118"/>
                      <a:pt x="102" y="3114"/>
                    </a:cubicBezTo>
                    <a:cubicBezTo>
                      <a:pt x="91" y="3094"/>
                      <a:pt x="73" y="3078"/>
                      <a:pt x="58" y="3061"/>
                    </a:cubicBezTo>
                    <a:cubicBezTo>
                      <a:pt x="35" y="3035"/>
                      <a:pt x="22" y="3006"/>
                      <a:pt x="31" y="2971"/>
                    </a:cubicBezTo>
                    <a:cubicBezTo>
                      <a:pt x="34" y="2957"/>
                      <a:pt x="26" y="2948"/>
                      <a:pt x="18" y="2940"/>
                    </a:cubicBezTo>
                    <a:cubicBezTo>
                      <a:pt x="0" y="2921"/>
                      <a:pt x="1" y="2911"/>
                      <a:pt x="21" y="2896"/>
                    </a:cubicBezTo>
                    <a:cubicBezTo>
                      <a:pt x="43" y="2881"/>
                      <a:pt x="43" y="2881"/>
                      <a:pt x="25" y="2859"/>
                    </a:cubicBezTo>
                    <a:cubicBezTo>
                      <a:pt x="21" y="2854"/>
                      <a:pt x="18" y="2850"/>
                      <a:pt x="24" y="2844"/>
                    </a:cubicBezTo>
                    <a:cubicBezTo>
                      <a:pt x="44" y="2821"/>
                      <a:pt x="62" y="2798"/>
                      <a:pt x="83" y="2776"/>
                    </a:cubicBezTo>
                    <a:cubicBezTo>
                      <a:pt x="98" y="2759"/>
                      <a:pt x="117" y="2748"/>
                      <a:pt x="139" y="2743"/>
                    </a:cubicBezTo>
                    <a:cubicBezTo>
                      <a:pt x="153" y="2739"/>
                      <a:pt x="180" y="2703"/>
                      <a:pt x="181" y="2688"/>
                    </a:cubicBezTo>
                    <a:cubicBezTo>
                      <a:pt x="181" y="2683"/>
                      <a:pt x="181" y="2679"/>
                      <a:pt x="175" y="2677"/>
                    </a:cubicBezTo>
                    <a:cubicBezTo>
                      <a:pt x="144" y="2663"/>
                      <a:pt x="129" y="2636"/>
                      <a:pt x="116" y="2607"/>
                    </a:cubicBezTo>
                    <a:cubicBezTo>
                      <a:pt x="113" y="2601"/>
                      <a:pt x="111" y="2596"/>
                      <a:pt x="108" y="2591"/>
                    </a:cubicBezTo>
                    <a:cubicBezTo>
                      <a:pt x="98" y="2575"/>
                      <a:pt x="93" y="2561"/>
                      <a:pt x="100" y="2541"/>
                    </a:cubicBezTo>
                    <a:cubicBezTo>
                      <a:pt x="107" y="2521"/>
                      <a:pt x="96" y="2501"/>
                      <a:pt x="86" y="2483"/>
                    </a:cubicBezTo>
                    <a:cubicBezTo>
                      <a:pt x="82" y="2474"/>
                      <a:pt x="80" y="2468"/>
                      <a:pt x="87" y="2459"/>
                    </a:cubicBezTo>
                    <a:cubicBezTo>
                      <a:pt x="115" y="2421"/>
                      <a:pt x="136" y="2379"/>
                      <a:pt x="140" y="2330"/>
                    </a:cubicBezTo>
                    <a:cubicBezTo>
                      <a:pt x="141" y="2323"/>
                      <a:pt x="143" y="2320"/>
                      <a:pt x="150" y="2322"/>
                    </a:cubicBezTo>
                    <a:cubicBezTo>
                      <a:pt x="178" y="2328"/>
                      <a:pt x="196" y="2313"/>
                      <a:pt x="211" y="2293"/>
                    </a:cubicBezTo>
                    <a:cubicBezTo>
                      <a:pt x="218" y="2284"/>
                      <a:pt x="224" y="2279"/>
                      <a:pt x="237" y="2285"/>
                    </a:cubicBezTo>
                    <a:cubicBezTo>
                      <a:pt x="253" y="2294"/>
                      <a:pt x="268" y="2286"/>
                      <a:pt x="281" y="2275"/>
                    </a:cubicBezTo>
                    <a:cubicBezTo>
                      <a:pt x="292" y="2266"/>
                      <a:pt x="303" y="2255"/>
                      <a:pt x="314" y="2246"/>
                    </a:cubicBezTo>
                    <a:cubicBezTo>
                      <a:pt x="325" y="2238"/>
                      <a:pt x="335" y="2237"/>
                      <a:pt x="338" y="2254"/>
                    </a:cubicBezTo>
                    <a:cubicBezTo>
                      <a:pt x="338" y="2258"/>
                      <a:pt x="339" y="2262"/>
                      <a:pt x="341" y="2266"/>
                    </a:cubicBezTo>
                    <a:cubicBezTo>
                      <a:pt x="343" y="2271"/>
                      <a:pt x="343" y="2279"/>
                      <a:pt x="350" y="2280"/>
                    </a:cubicBezTo>
                    <a:cubicBezTo>
                      <a:pt x="356" y="2280"/>
                      <a:pt x="360" y="2275"/>
                      <a:pt x="363" y="2271"/>
                    </a:cubicBezTo>
                    <a:cubicBezTo>
                      <a:pt x="378" y="2254"/>
                      <a:pt x="384" y="2255"/>
                      <a:pt x="393" y="2276"/>
                    </a:cubicBezTo>
                    <a:cubicBezTo>
                      <a:pt x="395" y="2281"/>
                      <a:pt x="396" y="2285"/>
                      <a:pt x="399" y="2289"/>
                    </a:cubicBezTo>
                    <a:cubicBezTo>
                      <a:pt x="403" y="2295"/>
                      <a:pt x="407" y="2300"/>
                      <a:pt x="417" y="2296"/>
                    </a:cubicBezTo>
                    <a:cubicBezTo>
                      <a:pt x="426" y="2291"/>
                      <a:pt x="426" y="2287"/>
                      <a:pt x="424" y="2279"/>
                    </a:cubicBezTo>
                    <a:cubicBezTo>
                      <a:pt x="414" y="2234"/>
                      <a:pt x="425" y="2195"/>
                      <a:pt x="452" y="2158"/>
                    </a:cubicBezTo>
                    <a:cubicBezTo>
                      <a:pt x="468" y="2136"/>
                      <a:pt x="489" y="2122"/>
                      <a:pt x="516" y="2118"/>
                    </a:cubicBezTo>
                    <a:cubicBezTo>
                      <a:pt x="528" y="2116"/>
                      <a:pt x="530" y="2112"/>
                      <a:pt x="526" y="2101"/>
                    </a:cubicBezTo>
                    <a:cubicBezTo>
                      <a:pt x="521" y="2088"/>
                      <a:pt x="517" y="2073"/>
                      <a:pt x="508" y="2062"/>
                    </a:cubicBezTo>
                    <a:cubicBezTo>
                      <a:pt x="501" y="2054"/>
                      <a:pt x="503" y="2050"/>
                      <a:pt x="512" y="2045"/>
                    </a:cubicBezTo>
                    <a:cubicBezTo>
                      <a:pt x="531" y="2036"/>
                      <a:pt x="542" y="1996"/>
                      <a:pt x="531" y="1978"/>
                    </a:cubicBezTo>
                    <a:cubicBezTo>
                      <a:pt x="527" y="1972"/>
                      <a:pt x="521" y="1972"/>
                      <a:pt x="516" y="1971"/>
                    </a:cubicBezTo>
                    <a:cubicBezTo>
                      <a:pt x="500" y="1967"/>
                      <a:pt x="485" y="1962"/>
                      <a:pt x="473" y="1950"/>
                    </a:cubicBezTo>
                    <a:cubicBezTo>
                      <a:pt x="454" y="1929"/>
                      <a:pt x="460" y="1910"/>
                      <a:pt x="488" y="1904"/>
                    </a:cubicBezTo>
                    <a:cubicBezTo>
                      <a:pt x="496" y="1902"/>
                      <a:pt x="505" y="1902"/>
                      <a:pt x="513" y="1900"/>
                    </a:cubicBezTo>
                    <a:cubicBezTo>
                      <a:pt x="535" y="1894"/>
                      <a:pt x="541" y="1884"/>
                      <a:pt x="534" y="1862"/>
                    </a:cubicBezTo>
                    <a:cubicBezTo>
                      <a:pt x="531" y="1851"/>
                      <a:pt x="525" y="1843"/>
                      <a:pt x="519" y="1834"/>
                    </a:cubicBezTo>
                    <a:cubicBezTo>
                      <a:pt x="512" y="1825"/>
                      <a:pt x="506" y="1817"/>
                      <a:pt x="501" y="1807"/>
                    </a:cubicBezTo>
                    <a:cubicBezTo>
                      <a:pt x="497" y="1800"/>
                      <a:pt x="494" y="1791"/>
                      <a:pt x="496" y="1782"/>
                    </a:cubicBezTo>
                    <a:cubicBezTo>
                      <a:pt x="500" y="1770"/>
                      <a:pt x="511" y="1778"/>
                      <a:pt x="518" y="1777"/>
                    </a:cubicBezTo>
                    <a:cubicBezTo>
                      <a:pt x="535" y="1773"/>
                      <a:pt x="553" y="1772"/>
                      <a:pt x="567" y="1761"/>
                    </a:cubicBezTo>
                    <a:cubicBezTo>
                      <a:pt x="576" y="1753"/>
                      <a:pt x="578" y="1746"/>
                      <a:pt x="571" y="1735"/>
                    </a:cubicBezTo>
                    <a:cubicBezTo>
                      <a:pt x="561" y="1720"/>
                      <a:pt x="547" y="1706"/>
                      <a:pt x="535" y="1693"/>
                    </a:cubicBezTo>
                    <a:cubicBezTo>
                      <a:pt x="515" y="1671"/>
                      <a:pt x="499" y="1649"/>
                      <a:pt x="514" y="1618"/>
                    </a:cubicBezTo>
                    <a:cubicBezTo>
                      <a:pt x="517" y="1610"/>
                      <a:pt x="512" y="1605"/>
                      <a:pt x="508" y="1600"/>
                    </a:cubicBezTo>
                    <a:cubicBezTo>
                      <a:pt x="501" y="1590"/>
                      <a:pt x="490" y="1584"/>
                      <a:pt x="480" y="1579"/>
                    </a:cubicBezTo>
                    <a:cubicBezTo>
                      <a:pt x="464" y="1571"/>
                      <a:pt x="448" y="1565"/>
                      <a:pt x="440" y="1547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  <a:scene3d>
                <a:camera prst="isometricTopUp">
                  <a:rot lat="585005" lon="17518078" rev="3941966"/>
                </a:camera>
                <a:lightRig rig="threePt" dir="t"/>
              </a:scene3d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2C9884B3-1310-4388-BE44-D8DEDECB2D7C}"/>
                  </a:ext>
                </a:extLst>
              </p:cNvPr>
              <p:cNvGrpSpPr/>
              <p:nvPr/>
            </p:nvGrpSpPr>
            <p:grpSpPr>
              <a:xfrm>
                <a:off x="9160627" y="2419425"/>
                <a:ext cx="8461758" cy="6295909"/>
                <a:chOff x="4733216" y="3486970"/>
                <a:chExt cx="7836692" cy="5830833"/>
              </a:xfrm>
              <a:grpFill/>
            </p:grpSpPr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170C6500-F971-4BAA-98F2-32DA322859B1}"/>
                    </a:ext>
                  </a:extLst>
                </p:cNvPr>
                <p:cNvSpPr/>
                <p:nvPr/>
              </p:nvSpPr>
              <p:spPr>
                <a:xfrm rot="5400000">
                  <a:off x="6801154" y="2120167"/>
                  <a:ext cx="4401951" cy="7135557"/>
                </a:xfrm>
                <a:custGeom>
                  <a:avLst/>
                  <a:gdLst>
                    <a:gd name="connsiteX0" fmla="*/ 1574201 w 4401951"/>
                    <a:gd name="connsiteY0" fmla="*/ 1307005 h 7135557"/>
                    <a:gd name="connsiteX1" fmla="*/ 1595137 w 4401951"/>
                    <a:gd name="connsiteY1" fmla="*/ 1308799 h 7135557"/>
                    <a:gd name="connsiteX2" fmla="*/ 1596178 w 4401951"/>
                    <a:gd name="connsiteY2" fmla="*/ 1307005 h 7135557"/>
                    <a:gd name="connsiteX3" fmla="*/ 1292196 w 4401951"/>
                    <a:gd name="connsiteY3" fmla="*/ 1246107 h 7135557"/>
                    <a:gd name="connsiteX4" fmla="*/ 1354627 w 4401951"/>
                    <a:gd name="connsiteY4" fmla="*/ 1145598 h 7135557"/>
                    <a:gd name="connsiteX5" fmla="*/ 1392692 w 4401951"/>
                    <a:gd name="connsiteY5" fmla="*/ 1097590 h 7135557"/>
                    <a:gd name="connsiteX6" fmla="*/ 1392692 w 4401951"/>
                    <a:gd name="connsiteY6" fmla="*/ 698917 h 7135557"/>
                    <a:gd name="connsiteX7" fmla="*/ 10305 w 4401951"/>
                    <a:gd name="connsiteY7" fmla="*/ 1963449 h 7135557"/>
                    <a:gd name="connsiteX8" fmla="*/ 243210 w 4401951"/>
                    <a:gd name="connsiteY8" fmla="*/ 1270953 h 7135557"/>
                    <a:gd name="connsiteX9" fmla="*/ 521312 w 4401951"/>
                    <a:gd name="connsiteY9" fmla="*/ 2463671 h 7135557"/>
                    <a:gd name="connsiteX10" fmla="*/ 1032923 w 4401951"/>
                    <a:gd name="connsiteY10" fmla="*/ 24092 h 7135557"/>
                    <a:gd name="connsiteX11" fmla="*/ 1044438 w 4401951"/>
                    <a:gd name="connsiteY11" fmla="*/ 0 h 7135557"/>
                    <a:gd name="connsiteX12" fmla="*/ 1093672 w 4401951"/>
                    <a:gd name="connsiteY12" fmla="*/ 664478 h 7135557"/>
                    <a:gd name="connsiteX13" fmla="*/ 1143670 w 4401951"/>
                    <a:gd name="connsiteY13" fmla="*/ 593153 h 7135557"/>
                    <a:gd name="connsiteX14" fmla="*/ 1389562 w 4401951"/>
                    <a:gd name="connsiteY14" fmla="*/ 359293 h 7135557"/>
                    <a:gd name="connsiteX15" fmla="*/ 1230812 w 4401951"/>
                    <a:gd name="connsiteY15" fmla="*/ 1223676 h 7135557"/>
                    <a:gd name="connsiteX16" fmla="*/ 1377075 w 4401951"/>
                    <a:gd name="connsiteY16" fmla="*/ 659632 h 7135557"/>
                    <a:gd name="connsiteX17" fmla="*/ 1392692 w 4401951"/>
                    <a:gd name="connsiteY17" fmla="*/ 617304 h 7135557"/>
                    <a:gd name="connsiteX18" fmla="*/ 1392692 w 4401951"/>
                    <a:gd name="connsiteY18" fmla="*/ 391528 h 7135557"/>
                    <a:gd name="connsiteX19" fmla="*/ 1418889 w 4401951"/>
                    <a:gd name="connsiteY19" fmla="*/ 509430 h 7135557"/>
                    <a:gd name="connsiteX20" fmla="*/ 1422175 w 4401951"/>
                    <a:gd name="connsiteY20" fmla="*/ 537401 h 7135557"/>
                    <a:gd name="connsiteX21" fmla="*/ 1422535 w 4401951"/>
                    <a:gd name="connsiteY21" fmla="*/ 536423 h 7135557"/>
                    <a:gd name="connsiteX22" fmla="*/ 1422245 w 4401951"/>
                    <a:gd name="connsiteY22" fmla="*/ 538004 h 7135557"/>
                    <a:gd name="connsiteX23" fmla="*/ 1447174 w 4401951"/>
                    <a:gd name="connsiteY23" fmla="*/ 750227 h 7135557"/>
                    <a:gd name="connsiteX24" fmla="*/ 1448990 w 4401951"/>
                    <a:gd name="connsiteY24" fmla="*/ 775589 h 7135557"/>
                    <a:gd name="connsiteX25" fmla="*/ 1465396 w 4401951"/>
                    <a:gd name="connsiteY25" fmla="*/ 822804 h 7135557"/>
                    <a:gd name="connsiteX26" fmla="*/ 1504879 w 4401951"/>
                    <a:gd name="connsiteY26" fmla="*/ 989383 h 7135557"/>
                    <a:gd name="connsiteX27" fmla="*/ 1525291 w 4401951"/>
                    <a:gd name="connsiteY27" fmla="*/ 962032 h 7135557"/>
                    <a:gd name="connsiteX28" fmla="*/ 1586713 w 4401951"/>
                    <a:gd name="connsiteY28" fmla="*/ 781661 h 7135557"/>
                    <a:gd name="connsiteX29" fmla="*/ 1588900 w 4401951"/>
                    <a:gd name="connsiteY29" fmla="*/ 742775 h 7135557"/>
                    <a:gd name="connsiteX30" fmla="*/ 1547037 w 4401951"/>
                    <a:gd name="connsiteY30" fmla="*/ 655005 h 7135557"/>
                    <a:gd name="connsiteX31" fmla="*/ 1482690 w 4401951"/>
                    <a:gd name="connsiteY31" fmla="*/ 547744 h 7135557"/>
                    <a:gd name="connsiteX32" fmla="*/ 1587215 w 4401951"/>
                    <a:gd name="connsiteY32" fmla="*/ 625548 h 7135557"/>
                    <a:gd name="connsiteX33" fmla="*/ 1582482 w 4401951"/>
                    <a:gd name="connsiteY33" fmla="*/ 574855 h 7135557"/>
                    <a:gd name="connsiteX34" fmla="*/ 1467846 w 4401951"/>
                    <a:gd name="connsiteY34" fmla="*/ 238210 h 7135557"/>
                    <a:gd name="connsiteX35" fmla="*/ 1861129 w 4401951"/>
                    <a:gd name="connsiteY35" fmla="*/ 883588 h 7135557"/>
                    <a:gd name="connsiteX36" fmla="*/ 1867608 w 4401951"/>
                    <a:gd name="connsiteY36" fmla="*/ 952388 h 7135557"/>
                    <a:gd name="connsiteX37" fmla="*/ 1901281 w 4401951"/>
                    <a:gd name="connsiteY37" fmla="*/ 1014707 h 7135557"/>
                    <a:gd name="connsiteX38" fmla="*/ 1931966 w 4401951"/>
                    <a:gd name="connsiteY38" fmla="*/ 1099383 h 7135557"/>
                    <a:gd name="connsiteX39" fmla="*/ 1935528 w 4401951"/>
                    <a:gd name="connsiteY39" fmla="*/ 1036077 h 7135557"/>
                    <a:gd name="connsiteX40" fmla="*/ 1810993 w 4401951"/>
                    <a:gd name="connsiteY40" fmla="*/ 593384 h 7135557"/>
                    <a:gd name="connsiteX41" fmla="*/ 2043828 w 4401951"/>
                    <a:gd name="connsiteY41" fmla="*/ 843442 h 7135557"/>
                    <a:gd name="connsiteX42" fmla="*/ 2112308 w 4401951"/>
                    <a:gd name="connsiteY42" fmla="*/ 960153 h 7135557"/>
                    <a:gd name="connsiteX43" fmla="*/ 2183813 w 4401951"/>
                    <a:gd name="connsiteY43" fmla="*/ 879627 h 7135557"/>
                    <a:gd name="connsiteX44" fmla="*/ 2714982 w 4401951"/>
                    <a:gd name="connsiteY44" fmla="*/ 21558 h 7135557"/>
                    <a:gd name="connsiteX45" fmla="*/ 1715073 w 4401951"/>
                    <a:gd name="connsiteY45" fmla="*/ 2645841 h 7135557"/>
                    <a:gd name="connsiteX46" fmla="*/ 2784794 w 4401951"/>
                    <a:gd name="connsiteY46" fmla="*/ 1156569 h 7135557"/>
                    <a:gd name="connsiteX47" fmla="*/ 1969674 w 4401951"/>
                    <a:gd name="connsiteY47" fmla="*/ 3737766 h 7135557"/>
                    <a:gd name="connsiteX48" fmla="*/ 2540919 w 4401951"/>
                    <a:gd name="connsiteY48" fmla="*/ 3073208 h 7135557"/>
                    <a:gd name="connsiteX49" fmla="*/ 2241680 w 4401951"/>
                    <a:gd name="connsiteY49" fmla="*/ 4524527 h 7135557"/>
                    <a:gd name="connsiteX50" fmla="*/ 2635972 w 4401951"/>
                    <a:gd name="connsiteY50" fmla="*/ 3936651 h 7135557"/>
                    <a:gd name="connsiteX51" fmla="*/ 2980221 w 4401951"/>
                    <a:gd name="connsiteY51" fmla="*/ 4653430 h 7135557"/>
                    <a:gd name="connsiteX52" fmla="*/ 2724238 w 4401951"/>
                    <a:gd name="connsiteY52" fmla="*/ 5226768 h 7135557"/>
                    <a:gd name="connsiteX53" fmla="*/ 3269110 w 4401951"/>
                    <a:gd name="connsiteY53" fmla="*/ 4904889 h 7135557"/>
                    <a:gd name="connsiteX54" fmla="*/ 4062237 w 4401951"/>
                    <a:gd name="connsiteY54" fmla="*/ 6863126 h 7135557"/>
                    <a:gd name="connsiteX55" fmla="*/ 1163872 w 4401951"/>
                    <a:gd name="connsiteY55" fmla="*/ 2381077 h 7135557"/>
                    <a:gd name="connsiteX56" fmla="*/ 1171818 w 4401951"/>
                    <a:gd name="connsiteY56" fmla="*/ 2187765 h 7135557"/>
                    <a:gd name="connsiteX57" fmla="*/ 1165562 w 4401951"/>
                    <a:gd name="connsiteY57" fmla="*/ 2187901 h 7135557"/>
                    <a:gd name="connsiteX58" fmla="*/ 1159676 w 4401951"/>
                    <a:gd name="connsiteY58" fmla="*/ 2158334 h 7135557"/>
                    <a:gd name="connsiteX59" fmla="*/ 1140976 w 4401951"/>
                    <a:gd name="connsiteY59" fmla="*/ 2015351 h 7135557"/>
                    <a:gd name="connsiteX60" fmla="*/ 1134897 w 4401951"/>
                    <a:gd name="connsiteY60" fmla="*/ 1881299 h 7135557"/>
                    <a:gd name="connsiteX61" fmla="*/ 1113671 w 4401951"/>
                    <a:gd name="connsiteY61" fmla="*/ 2032179 h 7135557"/>
                    <a:gd name="connsiteX62" fmla="*/ 4401951 w 4401951"/>
                    <a:gd name="connsiteY62" fmla="*/ 7116709 h 7135557"/>
                    <a:gd name="connsiteX63" fmla="*/ 820316 w 4401951"/>
                    <a:gd name="connsiteY63" fmla="*/ 6024940 h 7135557"/>
                    <a:gd name="connsiteX64" fmla="*/ 1563906 w 4401951"/>
                    <a:gd name="connsiteY64" fmla="*/ 6099531 h 7135557"/>
                    <a:gd name="connsiteX65" fmla="*/ 162104 w 4401951"/>
                    <a:gd name="connsiteY65" fmla="*/ 4265506 h 7135557"/>
                    <a:gd name="connsiteX66" fmla="*/ 884894 w 4401951"/>
                    <a:gd name="connsiteY66" fmla="*/ 4858595 h 7135557"/>
                    <a:gd name="connsiteX67" fmla="*/ 59825 w 4401951"/>
                    <a:gd name="connsiteY67" fmla="*/ 3067213 h 7135557"/>
                    <a:gd name="connsiteX68" fmla="*/ 601746 w 4401951"/>
                    <a:gd name="connsiteY68" fmla="*/ 3720191 h 7135557"/>
                    <a:gd name="connsiteX69" fmla="*/ 10305 w 4401951"/>
                    <a:gd name="connsiteY69" fmla="*/ 1963449 h 7135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4401951" h="7135557">
                      <a:moveTo>
                        <a:pt x="1574201" y="1307005"/>
                      </a:moveTo>
                      <a:lnTo>
                        <a:pt x="1595137" y="1308799"/>
                      </a:lnTo>
                      <a:lnTo>
                        <a:pt x="1596178" y="1307005"/>
                      </a:lnTo>
                      <a:close/>
                      <a:moveTo>
                        <a:pt x="1292196" y="1246107"/>
                      </a:moveTo>
                      <a:lnTo>
                        <a:pt x="1354627" y="1145598"/>
                      </a:lnTo>
                      <a:lnTo>
                        <a:pt x="1392692" y="1097590"/>
                      </a:lnTo>
                      <a:lnTo>
                        <a:pt x="1392692" y="698917"/>
                      </a:lnTo>
                      <a:close/>
                      <a:moveTo>
                        <a:pt x="10305" y="1963449"/>
                      </a:moveTo>
                      <a:cubicBezTo>
                        <a:pt x="35305" y="1737141"/>
                        <a:pt x="107341" y="1504847"/>
                        <a:pt x="243210" y="1270953"/>
                      </a:cubicBezTo>
                      <a:cubicBezTo>
                        <a:pt x="169779" y="1766302"/>
                        <a:pt x="247539" y="2226400"/>
                        <a:pt x="521312" y="2463671"/>
                      </a:cubicBezTo>
                      <a:cubicBezTo>
                        <a:pt x="290444" y="1194996"/>
                        <a:pt x="254291" y="837377"/>
                        <a:pt x="1032923" y="24092"/>
                      </a:cubicBezTo>
                      <a:cubicBezTo>
                        <a:pt x="1038793" y="11284"/>
                        <a:pt x="1042539" y="3412"/>
                        <a:pt x="1044438" y="0"/>
                      </a:cubicBezTo>
                      <a:lnTo>
                        <a:pt x="1093672" y="664478"/>
                      </a:lnTo>
                      <a:lnTo>
                        <a:pt x="1143670" y="593153"/>
                      </a:lnTo>
                      <a:cubicBezTo>
                        <a:pt x="1210644" y="509720"/>
                        <a:pt x="1291811" y="431141"/>
                        <a:pt x="1389562" y="359293"/>
                      </a:cubicBezTo>
                      <a:cubicBezTo>
                        <a:pt x="1199332" y="664152"/>
                        <a:pt x="1118671" y="989135"/>
                        <a:pt x="1230812" y="1223676"/>
                      </a:cubicBezTo>
                      <a:cubicBezTo>
                        <a:pt x="1283709" y="998470"/>
                        <a:pt x="1328298" y="814214"/>
                        <a:pt x="1377075" y="659632"/>
                      </a:cubicBezTo>
                      <a:lnTo>
                        <a:pt x="1392692" y="617304"/>
                      </a:lnTo>
                      <a:lnTo>
                        <a:pt x="1392692" y="391528"/>
                      </a:lnTo>
                      <a:lnTo>
                        <a:pt x="1418889" y="509430"/>
                      </a:lnTo>
                      <a:lnTo>
                        <a:pt x="1422175" y="537401"/>
                      </a:lnTo>
                      <a:lnTo>
                        <a:pt x="1422535" y="536423"/>
                      </a:lnTo>
                      <a:cubicBezTo>
                        <a:pt x="1422439" y="536949"/>
                        <a:pt x="1422342" y="537477"/>
                        <a:pt x="1422245" y="538004"/>
                      </a:cubicBezTo>
                      <a:lnTo>
                        <a:pt x="1447174" y="750227"/>
                      </a:lnTo>
                      <a:lnTo>
                        <a:pt x="1448990" y="775589"/>
                      </a:lnTo>
                      <a:lnTo>
                        <a:pt x="1465396" y="822804"/>
                      </a:lnTo>
                      <a:lnTo>
                        <a:pt x="1504879" y="989383"/>
                      </a:lnTo>
                      <a:lnTo>
                        <a:pt x="1525291" y="962032"/>
                      </a:lnTo>
                      <a:cubicBezTo>
                        <a:pt x="1557458" y="907490"/>
                        <a:pt x="1577556" y="846778"/>
                        <a:pt x="1586713" y="781661"/>
                      </a:cubicBezTo>
                      <a:cubicBezTo>
                        <a:pt x="1587442" y="768698"/>
                        <a:pt x="1588171" y="755737"/>
                        <a:pt x="1588900" y="742775"/>
                      </a:cubicBezTo>
                      <a:lnTo>
                        <a:pt x="1547037" y="655005"/>
                      </a:lnTo>
                      <a:cubicBezTo>
                        <a:pt x="1527714" y="619152"/>
                        <a:pt x="1506210" y="583330"/>
                        <a:pt x="1482690" y="547744"/>
                      </a:cubicBezTo>
                      <a:lnTo>
                        <a:pt x="1587215" y="625548"/>
                      </a:lnTo>
                      <a:lnTo>
                        <a:pt x="1582482" y="574855"/>
                      </a:lnTo>
                      <a:cubicBezTo>
                        <a:pt x="1565083" y="466606"/>
                        <a:pt x="1525602" y="352408"/>
                        <a:pt x="1467846" y="238210"/>
                      </a:cubicBezTo>
                      <a:cubicBezTo>
                        <a:pt x="1710374" y="439406"/>
                        <a:pt x="1825116" y="661256"/>
                        <a:pt x="1861129" y="883588"/>
                      </a:cubicBezTo>
                      <a:lnTo>
                        <a:pt x="1867608" y="952388"/>
                      </a:lnTo>
                      <a:lnTo>
                        <a:pt x="1901281" y="1014707"/>
                      </a:lnTo>
                      <a:lnTo>
                        <a:pt x="1931966" y="1099383"/>
                      </a:lnTo>
                      <a:lnTo>
                        <a:pt x="1935528" y="1036077"/>
                      </a:lnTo>
                      <a:cubicBezTo>
                        <a:pt x="1932520" y="897911"/>
                        <a:pt x="1887999" y="745647"/>
                        <a:pt x="1810993" y="593384"/>
                      </a:cubicBezTo>
                      <a:cubicBezTo>
                        <a:pt x="1908003" y="673863"/>
                        <a:pt x="1984569" y="757646"/>
                        <a:pt x="2043828" y="843442"/>
                      </a:cubicBezTo>
                      <a:lnTo>
                        <a:pt x="2112308" y="960153"/>
                      </a:lnTo>
                      <a:lnTo>
                        <a:pt x="2183813" y="879627"/>
                      </a:lnTo>
                      <a:cubicBezTo>
                        <a:pt x="2322640" y="717571"/>
                        <a:pt x="2486557" y="489948"/>
                        <a:pt x="2714982" y="21558"/>
                      </a:cubicBezTo>
                      <a:cubicBezTo>
                        <a:pt x="3240019" y="1209833"/>
                        <a:pt x="1631771" y="1832795"/>
                        <a:pt x="1715073" y="2645841"/>
                      </a:cubicBezTo>
                      <a:cubicBezTo>
                        <a:pt x="2045535" y="2037427"/>
                        <a:pt x="2319419" y="1566185"/>
                        <a:pt x="2784794" y="1156569"/>
                      </a:cubicBezTo>
                      <a:cubicBezTo>
                        <a:pt x="3117678" y="2938725"/>
                        <a:pt x="2267144" y="2835936"/>
                        <a:pt x="1969674" y="3737766"/>
                      </a:cubicBezTo>
                      <a:cubicBezTo>
                        <a:pt x="2204132" y="3553211"/>
                        <a:pt x="2311509" y="3203451"/>
                        <a:pt x="2540919" y="3073208"/>
                      </a:cubicBezTo>
                      <a:cubicBezTo>
                        <a:pt x="2781764" y="3802291"/>
                        <a:pt x="2294248" y="3762456"/>
                        <a:pt x="2241680" y="4524527"/>
                      </a:cubicBezTo>
                      <a:lnTo>
                        <a:pt x="2635972" y="3936651"/>
                      </a:lnTo>
                      <a:cubicBezTo>
                        <a:pt x="2747761" y="4010954"/>
                        <a:pt x="2965511" y="4438411"/>
                        <a:pt x="2980221" y="4653430"/>
                      </a:cubicBezTo>
                      <a:cubicBezTo>
                        <a:pt x="2994932" y="4868450"/>
                        <a:pt x="2868201" y="4856669"/>
                        <a:pt x="2724238" y="5226768"/>
                      </a:cubicBezTo>
                      <a:cubicBezTo>
                        <a:pt x="2879924" y="5084195"/>
                        <a:pt x="3180097" y="4801659"/>
                        <a:pt x="3269110" y="4904889"/>
                      </a:cubicBezTo>
                      <a:cubicBezTo>
                        <a:pt x="3572739" y="5194238"/>
                        <a:pt x="3288409" y="5620681"/>
                        <a:pt x="4062237" y="6863126"/>
                      </a:cubicBezTo>
                      <a:cubicBezTo>
                        <a:pt x="2180073" y="6016731"/>
                        <a:pt x="1166812" y="4088916"/>
                        <a:pt x="1163872" y="2381077"/>
                      </a:cubicBezTo>
                      <a:lnTo>
                        <a:pt x="1171818" y="2187765"/>
                      </a:lnTo>
                      <a:lnTo>
                        <a:pt x="1165562" y="2187901"/>
                      </a:lnTo>
                      <a:lnTo>
                        <a:pt x="1159676" y="2158334"/>
                      </a:lnTo>
                      <a:cubicBezTo>
                        <a:pt x="1151650" y="2111164"/>
                        <a:pt x="1145304" y="2063446"/>
                        <a:pt x="1140976" y="2015351"/>
                      </a:cubicBezTo>
                      <a:lnTo>
                        <a:pt x="1134897" y="1881299"/>
                      </a:lnTo>
                      <a:lnTo>
                        <a:pt x="1113671" y="2032179"/>
                      </a:lnTo>
                      <a:cubicBezTo>
                        <a:pt x="927929" y="3958603"/>
                        <a:pt x="2274745" y="6444895"/>
                        <a:pt x="4401951" y="7116709"/>
                      </a:cubicBezTo>
                      <a:cubicBezTo>
                        <a:pt x="2031981" y="7255286"/>
                        <a:pt x="1150032" y="6603410"/>
                        <a:pt x="820316" y="6024940"/>
                      </a:cubicBezTo>
                      <a:cubicBezTo>
                        <a:pt x="1359331" y="6159038"/>
                        <a:pt x="1370002" y="6176835"/>
                        <a:pt x="1563906" y="6099531"/>
                      </a:cubicBezTo>
                      <a:cubicBezTo>
                        <a:pt x="517037" y="5889014"/>
                        <a:pt x="393579" y="5232930"/>
                        <a:pt x="162104" y="4265506"/>
                      </a:cubicBezTo>
                      <a:cubicBezTo>
                        <a:pt x="342018" y="4353444"/>
                        <a:pt x="494429" y="4855174"/>
                        <a:pt x="884894" y="4858595"/>
                      </a:cubicBezTo>
                      <a:cubicBezTo>
                        <a:pt x="498053" y="4364291"/>
                        <a:pt x="-195081" y="3923696"/>
                        <a:pt x="59825" y="3067213"/>
                      </a:cubicBezTo>
                      <a:cubicBezTo>
                        <a:pt x="327943" y="3660046"/>
                        <a:pt x="203678" y="3405627"/>
                        <a:pt x="601746" y="3720191"/>
                      </a:cubicBezTo>
                      <a:cubicBezTo>
                        <a:pt x="283632" y="3267428"/>
                        <a:pt x="-64693" y="2642375"/>
                        <a:pt x="10305" y="1963449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A399360B-C06B-42B3-86B0-DC5590742082}"/>
                    </a:ext>
                  </a:extLst>
                </p:cNvPr>
                <p:cNvSpPr/>
                <p:nvPr/>
              </p:nvSpPr>
              <p:spPr>
                <a:xfrm rot="1520710">
                  <a:off x="4733216" y="7292574"/>
                  <a:ext cx="678947" cy="2025229"/>
                </a:xfrm>
                <a:custGeom>
                  <a:avLst/>
                  <a:gdLst>
                    <a:gd name="connsiteX0" fmla="*/ 541078 w 678947"/>
                    <a:gd name="connsiteY0" fmla="*/ 692150 h 1803619"/>
                    <a:gd name="connsiteX1" fmla="*/ 675744 w 678947"/>
                    <a:gd name="connsiteY1" fmla="*/ 1076908 h 1803619"/>
                    <a:gd name="connsiteX2" fmla="*/ 678947 w 678947"/>
                    <a:gd name="connsiteY2" fmla="*/ 1076908 h 1803619"/>
                    <a:gd name="connsiteX3" fmla="*/ 677934 w 678947"/>
                    <a:gd name="connsiteY3" fmla="*/ 1079426 h 1803619"/>
                    <a:gd name="connsiteX4" fmla="*/ 678947 w 678947"/>
                    <a:gd name="connsiteY4" fmla="*/ 1080591 h 1803619"/>
                    <a:gd name="connsiteX5" fmla="*/ 677465 w 678947"/>
                    <a:gd name="connsiteY5" fmla="*/ 1080591 h 1803619"/>
                    <a:gd name="connsiteX6" fmla="*/ 380803 w 678947"/>
                    <a:gd name="connsiteY6" fmla="*/ 1798594 h 1803619"/>
                    <a:gd name="connsiteX7" fmla="*/ 370346 w 678947"/>
                    <a:gd name="connsiteY7" fmla="*/ 1206657 h 1803619"/>
                    <a:gd name="connsiteX8" fmla="*/ 430248 w 678947"/>
                    <a:gd name="connsiteY8" fmla="*/ 1124930 h 1803619"/>
                    <a:gd name="connsiteX9" fmla="*/ 339473 w 678947"/>
                    <a:gd name="connsiteY9" fmla="*/ 1037677 h 1803619"/>
                    <a:gd name="connsiteX10" fmla="*/ 248698 w 678947"/>
                    <a:gd name="connsiteY10" fmla="*/ 1124930 h 1803619"/>
                    <a:gd name="connsiteX11" fmla="*/ 308601 w 678947"/>
                    <a:gd name="connsiteY11" fmla="*/ 1206658 h 1803619"/>
                    <a:gd name="connsiteX12" fmla="*/ 298145 w 678947"/>
                    <a:gd name="connsiteY12" fmla="*/ 1803619 h 1803619"/>
                    <a:gd name="connsiteX13" fmla="*/ 1482 w 678947"/>
                    <a:gd name="connsiteY13" fmla="*/ 1080591 h 1803619"/>
                    <a:gd name="connsiteX14" fmla="*/ 1 w 678947"/>
                    <a:gd name="connsiteY14" fmla="*/ 1080591 h 1803619"/>
                    <a:gd name="connsiteX15" fmla="*/ 977 w 678947"/>
                    <a:gd name="connsiteY15" fmla="*/ 1079335 h 1803619"/>
                    <a:gd name="connsiteX16" fmla="*/ 0 w 678947"/>
                    <a:gd name="connsiteY16" fmla="*/ 1076908 h 1803619"/>
                    <a:gd name="connsiteX17" fmla="*/ 2865 w 678947"/>
                    <a:gd name="connsiteY17" fmla="*/ 1076908 h 1803619"/>
                    <a:gd name="connsiteX18" fmla="*/ 128363 w 678947"/>
                    <a:gd name="connsiteY18" fmla="*/ 696719 h 1803619"/>
                    <a:gd name="connsiteX19" fmla="*/ 162613 w 678947"/>
                    <a:gd name="connsiteY19" fmla="*/ 573663 h 1803619"/>
                    <a:gd name="connsiteX20" fmla="*/ 516334 w 678947"/>
                    <a:gd name="connsiteY20" fmla="*/ 573663 h 1803619"/>
                    <a:gd name="connsiteX21" fmla="*/ 561325 w 678947"/>
                    <a:gd name="connsiteY21" fmla="*/ 618654 h 1803619"/>
                    <a:gd name="connsiteX22" fmla="*/ 516334 w 678947"/>
                    <a:gd name="connsiteY22" fmla="*/ 663645 h 1803619"/>
                    <a:gd name="connsiteX23" fmla="*/ 162613 w 678947"/>
                    <a:gd name="connsiteY23" fmla="*/ 663645 h 1803619"/>
                    <a:gd name="connsiteX24" fmla="*/ 117622 w 678947"/>
                    <a:gd name="connsiteY24" fmla="*/ 618654 h 1803619"/>
                    <a:gd name="connsiteX25" fmla="*/ 162613 w 678947"/>
                    <a:gd name="connsiteY25" fmla="*/ 573663 h 1803619"/>
                    <a:gd name="connsiteX26" fmla="*/ 346730 w 678947"/>
                    <a:gd name="connsiteY26" fmla="*/ 0 h 1803619"/>
                    <a:gd name="connsiteX27" fmla="*/ 477359 w 678947"/>
                    <a:gd name="connsiteY27" fmla="*/ 58057 h 1803619"/>
                    <a:gd name="connsiteX28" fmla="*/ 535416 w 678947"/>
                    <a:gd name="connsiteY28" fmla="*/ 508918 h 1803619"/>
                    <a:gd name="connsiteX29" fmla="*/ 143530 w 678947"/>
                    <a:gd name="connsiteY29" fmla="*/ 508918 h 1803619"/>
                    <a:gd name="connsiteX0" fmla="*/ 541078 w 678947"/>
                    <a:gd name="connsiteY0" fmla="*/ 913760 h 2025229"/>
                    <a:gd name="connsiteX1" fmla="*/ 675744 w 678947"/>
                    <a:gd name="connsiteY1" fmla="*/ 1298518 h 2025229"/>
                    <a:gd name="connsiteX2" fmla="*/ 678947 w 678947"/>
                    <a:gd name="connsiteY2" fmla="*/ 1298518 h 2025229"/>
                    <a:gd name="connsiteX3" fmla="*/ 677934 w 678947"/>
                    <a:gd name="connsiteY3" fmla="*/ 1301036 h 2025229"/>
                    <a:gd name="connsiteX4" fmla="*/ 678947 w 678947"/>
                    <a:gd name="connsiteY4" fmla="*/ 1302201 h 2025229"/>
                    <a:gd name="connsiteX5" fmla="*/ 677465 w 678947"/>
                    <a:gd name="connsiteY5" fmla="*/ 1302201 h 2025229"/>
                    <a:gd name="connsiteX6" fmla="*/ 380803 w 678947"/>
                    <a:gd name="connsiteY6" fmla="*/ 2020204 h 2025229"/>
                    <a:gd name="connsiteX7" fmla="*/ 370346 w 678947"/>
                    <a:gd name="connsiteY7" fmla="*/ 1428267 h 2025229"/>
                    <a:gd name="connsiteX8" fmla="*/ 430248 w 678947"/>
                    <a:gd name="connsiteY8" fmla="*/ 1346540 h 2025229"/>
                    <a:gd name="connsiteX9" fmla="*/ 339473 w 678947"/>
                    <a:gd name="connsiteY9" fmla="*/ 1259287 h 2025229"/>
                    <a:gd name="connsiteX10" fmla="*/ 248698 w 678947"/>
                    <a:gd name="connsiteY10" fmla="*/ 1346540 h 2025229"/>
                    <a:gd name="connsiteX11" fmla="*/ 308601 w 678947"/>
                    <a:gd name="connsiteY11" fmla="*/ 1428268 h 2025229"/>
                    <a:gd name="connsiteX12" fmla="*/ 298145 w 678947"/>
                    <a:gd name="connsiteY12" fmla="*/ 2025229 h 2025229"/>
                    <a:gd name="connsiteX13" fmla="*/ 1482 w 678947"/>
                    <a:gd name="connsiteY13" fmla="*/ 1302201 h 2025229"/>
                    <a:gd name="connsiteX14" fmla="*/ 1 w 678947"/>
                    <a:gd name="connsiteY14" fmla="*/ 1302201 h 2025229"/>
                    <a:gd name="connsiteX15" fmla="*/ 977 w 678947"/>
                    <a:gd name="connsiteY15" fmla="*/ 1300945 h 2025229"/>
                    <a:gd name="connsiteX16" fmla="*/ 0 w 678947"/>
                    <a:gd name="connsiteY16" fmla="*/ 1298518 h 2025229"/>
                    <a:gd name="connsiteX17" fmla="*/ 2865 w 678947"/>
                    <a:gd name="connsiteY17" fmla="*/ 1298518 h 2025229"/>
                    <a:gd name="connsiteX18" fmla="*/ 128363 w 678947"/>
                    <a:gd name="connsiteY18" fmla="*/ 918329 h 2025229"/>
                    <a:gd name="connsiteX19" fmla="*/ 541078 w 678947"/>
                    <a:gd name="connsiteY19" fmla="*/ 913760 h 2025229"/>
                    <a:gd name="connsiteX20" fmla="*/ 162613 w 678947"/>
                    <a:gd name="connsiteY20" fmla="*/ 795273 h 2025229"/>
                    <a:gd name="connsiteX21" fmla="*/ 516334 w 678947"/>
                    <a:gd name="connsiteY21" fmla="*/ 795273 h 2025229"/>
                    <a:gd name="connsiteX22" fmla="*/ 561325 w 678947"/>
                    <a:gd name="connsiteY22" fmla="*/ 840264 h 2025229"/>
                    <a:gd name="connsiteX23" fmla="*/ 516334 w 678947"/>
                    <a:gd name="connsiteY23" fmla="*/ 885255 h 2025229"/>
                    <a:gd name="connsiteX24" fmla="*/ 162613 w 678947"/>
                    <a:gd name="connsiteY24" fmla="*/ 885255 h 2025229"/>
                    <a:gd name="connsiteX25" fmla="*/ 117622 w 678947"/>
                    <a:gd name="connsiteY25" fmla="*/ 840264 h 2025229"/>
                    <a:gd name="connsiteX26" fmla="*/ 162613 w 678947"/>
                    <a:gd name="connsiteY26" fmla="*/ 795273 h 2025229"/>
                    <a:gd name="connsiteX27" fmla="*/ 306002 w 678947"/>
                    <a:gd name="connsiteY27" fmla="*/ 0 h 2025229"/>
                    <a:gd name="connsiteX28" fmla="*/ 477359 w 678947"/>
                    <a:gd name="connsiteY28" fmla="*/ 279667 h 2025229"/>
                    <a:gd name="connsiteX29" fmla="*/ 535416 w 678947"/>
                    <a:gd name="connsiteY29" fmla="*/ 730528 h 2025229"/>
                    <a:gd name="connsiteX30" fmla="*/ 143530 w 678947"/>
                    <a:gd name="connsiteY30" fmla="*/ 730528 h 2025229"/>
                    <a:gd name="connsiteX31" fmla="*/ 306002 w 678947"/>
                    <a:gd name="connsiteY31" fmla="*/ 0 h 2025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78947" h="2025229">
                      <a:moveTo>
                        <a:pt x="541078" y="913760"/>
                      </a:moveTo>
                      <a:cubicBezTo>
                        <a:pt x="517510" y="1040676"/>
                        <a:pt x="540707" y="1154107"/>
                        <a:pt x="675744" y="1298518"/>
                      </a:cubicBezTo>
                      <a:lnTo>
                        <a:pt x="678947" y="1298518"/>
                      </a:lnTo>
                      <a:lnTo>
                        <a:pt x="677934" y="1301036"/>
                      </a:lnTo>
                      <a:lnTo>
                        <a:pt x="678947" y="1302201"/>
                      </a:lnTo>
                      <a:lnTo>
                        <a:pt x="677465" y="1302201"/>
                      </a:lnTo>
                      <a:lnTo>
                        <a:pt x="380803" y="2020204"/>
                      </a:lnTo>
                      <a:lnTo>
                        <a:pt x="370346" y="1428267"/>
                      </a:lnTo>
                      <a:cubicBezTo>
                        <a:pt x="405337" y="1416402"/>
                        <a:pt x="430248" y="1384267"/>
                        <a:pt x="430248" y="1346540"/>
                      </a:cubicBezTo>
                      <a:cubicBezTo>
                        <a:pt x="430248" y="1298351"/>
                        <a:pt x="389607" y="1259287"/>
                        <a:pt x="339473" y="1259287"/>
                      </a:cubicBezTo>
                      <a:cubicBezTo>
                        <a:pt x="289339" y="1259287"/>
                        <a:pt x="248698" y="1298351"/>
                        <a:pt x="248698" y="1346540"/>
                      </a:cubicBezTo>
                      <a:cubicBezTo>
                        <a:pt x="248698" y="1384267"/>
                        <a:pt x="273609" y="1416402"/>
                        <a:pt x="308601" y="1428268"/>
                      </a:cubicBezTo>
                      <a:cubicBezTo>
                        <a:pt x="308601" y="1640657"/>
                        <a:pt x="298145" y="1812840"/>
                        <a:pt x="298145" y="2025229"/>
                      </a:cubicBezTo>
                      <a:cubicBezTo>
                        <a:pt x="195772" y="1770818"/>
                        <a:pt x="103855" y="1556612"/>
                        <a:pt x="1482" y="1302201"/>
                      </a:cubicBezTo>
                      <a:lnTo>
                        <a:pt x="1" y="1302201"/>
                      </a:lnTo>
                      <a:cubicBezTo>
                        <a:pt x="335" y="1301788"/>
                        <a:pt x="668" y="1301375"/>
                        <a:pt x="977" y="1300945"/>
                      </a:cubicBezTo>
                      <a:lnTo>
                        <a:pt x="0" y="1298518"/>
                      </a:lnTo>
                      <a:lnTo>
                        <a:pt x="2865" y="1298518"/>
                      </a:lnTo>
                      <a:cubicBezTo>
                        <a:pt x="133453" y="1136606"/>
                        <a:pt x="156667" y="1063482"/>
                        <a:pt x="128363" y="918329"/>
                      </a:cubicBezTo>
                      <a:lnTo>
                        <a:pt x="541078" y="913760"/>
                      </a:lnTo>
                      <a:close/>
                      <a:moveTo>
                        <a:pt x="162613" y="795273"/>
                      </a:moveTo>
                      <a:lnTo>
                        <a:pt x="516334" y="795273"/>
                      </a:lnTo>
                      <a:cubicBezTo>
                        <a:pt x="541182" y="795273"/>
                        <a:pt x="561325" y="815416"/>
                        <a:pt x="561325" y="840264"/>
                      </a:cubicBezTo>
                      <a:cubicBezTo>
                        <a:pt x="561325" y="865112"/>
                        <a:pt x="541182" y="885255"/>
                        <a:pt x="516334" y="885255"/>
                      </a:cubicBezTo>
                      <a:lnTo>
                        <a:pt x="162613" y="885255"/>
                      </a:lnTo>
                      <a:cubicBezTo>
                        <a:pt x="137765" y="885255"/>
                        <a:pt x="117622" y="865112"/>
                        <a:pt x="117622" y="840264"/>
                      </a:cubicBezTo>
                      <a:cubicBezTo>
                        <a:pt x="117622" y="815416"/>
                        <a:pt x="137765" y="795273"/>
                        <a:pt x="162613" y="795273"/>
                      </a:cubicBezTo>
                      <a:close/>
                      <a:moveTo>
                        <a:pt x="306002" y="0"/>
                      </a:moveTo>
                      <a:lnTo>
                        <a:pt x="477359" y="279667"/>
                      </a:lnTo>
                      <a:lnTo>
                        <a:pt x="535416" y="730528"/>
                      </a:lnTo>
                      <a:lnTo>
                        <a:pt x="143530" y="730528"/>
                      </a:lnTo>
                      <a:cubicBezTo>
                        <a:pt x="211263" y="560889"/>
                        <a:pt x="238269" y="169639"/>
                        <a:pt x="306002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4B3DC722-648B-4C9B-B8AA-F8792B64064A}"/>
              </a:ext>
            </a:extLst>
          </p:cNvPr>
          <p:cNvGrpSpPr/>
          <p:nvPr/>
        </p:nvGrpSpPr>
        <p:grpSpPr>
          <a:xfrm>
            <a:off x="443919" y="3760167"/>
            <a:ext cx="2231162" cy="3415781"/>
            <a:chOff x="4541135" y="1347759"/>
            <a:chExt cx="2995907" cy="4586561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CECA2C48-4764-40F8-A03D-9237868F2F06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72AA3090-5C50-4881-9FAF-47F4CDF41F10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5A40FEA0-98C5-4F1F-B788-829DF936B216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gradFill>
              <a:gsLst>
                <a:gs pos="72000">
                  <a:schemeClr val="accent4">
                    <a:lumMod val="75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AC3181C-6A11-4C52-B07B-2AD0B21A943A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BF82495-B36C-4074-AAB4-44C13722B47C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6886877-C3D6-4348-85D4-3484597A07CC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50D9492-D88F-4298-BBA6-45033F733B40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DFBF660-4344-48AB-94D6-004430154ED4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CAFA853-E4C3-48EC-B638-3764D65C90DE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4C672B50-CA2B-4C53-AEEF-C9E65C60AA22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A04F7D1-C15C-4710-8EDF-A72860A25A74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7E0112A7-0960-44B8-9AD0-9BF13E543B6C}"/>
              </a:ext>
            </a:extLst>
          </p:cNvPr>
          <p:cNvGrpSpPr/>
          <p:nvPr/>
        </p:nvGrpSpPr>
        <p:grpSpPr>
          <a:xfrm rot="14785787" flipH="1">
            <a:off x="2909472" y="2599691"/>
            <a:ext cx="212025" cy="1011292"/>
            <a:chOff x="1408027" y="3329887"/>
            <a:chExt cx="155342" cy="573958"/>
          </a:xfrm>
          <a:solidFill>
            <a:srgbClr val="0099FF"/>
          </a:solidFill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B0580FDB-CA45-4AA3-A275-122B3C808FBF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C419FF09-099D-4E40-8027-8683E7CA8518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2F2C3590-A487-4BAD-9EDB-FC740EE4915A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08911" y="6685033"/>
            <a:ext cx="310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i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**สำรวจระหว่างวันที่  6-16 ตุลาคม 2563</a:t>
            </a:r>
          </a:p>
        </p:txBody>
      </p:sp>
    </p:spTree>
    <p:extLst>
      <p:ext uri="{BB962C8B-B14F-4D97-AF65-F5344CB8AC3E}">
        <p14:creationId xmlns:p14="http://schemas.microsoft.com/office/powerpoint/2010/main" val="1025738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A70C43-B0E6-4A50-8ECB-C2EB78E8F6CA}"/>
              </a:ext>
            </a:extLst>
          </p:cNvPr>
          <p:cNvSpPr txBox="1"/>
          <p:nvPr/>
        </p:nvSpPr>
        <p:spPr>
          <a:xfrm>
            <a:off x="699389" y="1260950"/>
            <a:ext cx="2630856" cy="7571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871583"/>
              </a:avLst>
            </a:prstTxWarp>
            <a:spAutoFit/>
          </a:bodyPr>
          <a:lstStyle/>
          <a:p>
            <a:r>
              <a:rPr lang="th-TH" sz="48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กองโรคไม่ติดต่อ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538744-F61A-42AD-BE00-575E535BEEBE}"/>
              </a:ext>
            </a:extLst>
          </p:cNvPr>
          <p:cNvSpPr txBox="1"/>
          <p:nvPr/>
        </p:nvSpPr>
        <p:spPr>
          <a:xfrm>
            <a:off x="-1004252" y="4111655"/>
            <a:ext cx="240772" cy="45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376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4875E-8AAA-4C34-9322-03A3573B7480}"/>
              </a:ext>
            </a:extLst>
          </p:cNvPr>
          <p:cNvSpPr txBox="1"/>
          <p:nvPr/>
        </p:nvSpPr>
        <p:spPr>
          <a:xfrm>
            <a:off x="7768820" y="1544044"/>
            <a:ext cx="3062263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1) ด้านการต่อสู้ป้องกันตัวแบบไม่ต้องใช้อาวุธ </a:t>
            </a:r>
          </a:p>
          <a:p>
            <a:pPr>
              <a:lnSpc>
                <a:spcPct val="115000"/>
              </a:lnSpc>
            </a:pP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เช่น </a:t>
            </a:r>
            <a:r>
              <a:rPr lang="en-US" sz="16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aikido</a:t>
            </a:r>
            <a:r>
              <a:rPr lang="th-TH" sz="16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เป็นต้น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2) หัวข้อที่ต้องการให้จัด คือ การคิดเชิงกลยุทธ์/  </a:t>
            </a:r>
          </a:p>
          <a:p>
            <a:pPr>
              <a:lnSpc>
                <a:spcPct val="115000"/>
              </a:lnSpc>
            </a:pPr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เชิงนวัตกรรม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</a:t>
            </a:r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ฝึกการใช้โปรแกรม </a:t>
            </a:r>
            <a:r>
              <a:rPr lang="en-US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Excel  </a:t>
            </a:r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และ</a:t>
            </a:r>
          </a:p>
          <a:p>
            <a:pPr>
              <a:lnSpc>
                <a:spcPct val="115000"/>
              </a:lnSpc>
            </a:pPr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การอบรมบุคลิกภาพ/มารยาท/การวางตัว/</a:t>
            </a:r>
          </a:p>
          <a:p>
            <a:pPr>
              <a:lnSpc>
                <a:spcPct val="115000"/>
              </a:lnSpc>
            </a:pPr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การสื่อสาร     </a:t>
            </a:r>
          </a:p>
          <a:p>
            <a:pPr>
              <a:lnSpc>
                <a:spcPct val="115000"/>
              </a:lnSpc>
            </a:pPr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3) ระยะเวลาของการจัดอบรมภายใน - ช่วงต้นปีงบประมาณ/</a:t>
            </a:r>
          </a:p>
          <a:p>
            <a:pPr>
              <a:lnSpc>
                <a:spcPct val="115000"/>
              </a:lnSpc>
            </a:pP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4) เพิ่มงบประมาณการอบรมภายนอก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>
              <a:lnSpc>
                <a:spcPct val="115000"/>
              </a:lnSpc>
            </a:pP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6) จัดสถานที่ต่างจังหวัดในกรณีที่หัวข้ออบรมเข้ม</a:t>
            </a:r>
          </a:p>
          <a:p>
            <a:pPr>
              <a:lnSpc>
                <a:spcPct val="115000"/>
              </a:lnSpc>
            </a:pP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7) ปรับเปลี่ยนการประชุมที่มีวิทยากรมาบรรยายเป็นเน้นเรียนรู้และการปฏิบัติจริง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>
              <a:lnSpc>
                <a:spcPct val="115000"/>
              </a:lnSpc>
            </a:pP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endParaRPr lang="th-TH" sz="16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942879-5858-4153-9384-B4E59B6B8BF2}"/>
              </a:ext>
            </a:extLst>
          </p:cNvPr>
          <p:cNvSpPr txBox="1"/>
          <p:nvPr/>
        </p:nvSpPr>
        <p:spPr>
          <a:xfrm>
            <a:off x="6131750" y="6103719"/>
            <a:ext cx="459886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1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 หลักสูตรสมาธิเพื่อความสุขในการทำงาน และการปฏิบัติธรรม </a:t>
            </a:r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3-5 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วัน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 ศึกษาดูงานในสถานที่ที่เป็นองค์กรคุณธรรมต้นแบบ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</a:t>
            </a:r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จัดกิจกรรมนอกพื้นที่สักปีละสองครั้ง</a:t>
            </a:r>
            <a:endParaRPr lang="th-TH" sz="16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B8C85F-ADC3-4239-B336-CA401822EBDA}"/>
              </a:ext>
            </a:extLst>
          </p:cNvPr>
          <p:cNvSpPr txBox="1"/>
          <p:nvPr/>
        </p:nvSpPr>
        <p:spPr>
          <a:xfrm>
            <a:off x="178428" y="5133956"/>
            <a:ext cx="43249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1) การจัดทำ </a:t>
            </a:r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“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ตารางการปฏิบัติงานของแต่ละกลุ่ม</a:t>
            </a:r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” 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เพื่อสื่อสาร</a:t>
            </a: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ให้ทราบทั่วทั้งกอง</a:t>
            </a: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2) ปรับปรุงปัญหาอินเตอร์เน็ต ส่งผลต่อการทำงาน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3) สิ่งแวดล้อมที่เหมาะสมกับการทำงาน/สวัสดิการ/สิ่งอำนวย</a:t>
            </a: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ความสะดวก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4) การจัดทำคู่มือ แนวทางฯที่เกี่ยวข้องกับการดำเนินงานของบุคลากร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5) อยากเห็นความสามัคคี เสียสละ ไม่แบ่งแยก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endParaRPr lang="th-TH" sz="1600" dirty="0">
              <a:solidFill>
                <a:srgbClr val="C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6" name="Donut 1">
            <a:extLst>
              <a:ext uri="{FF2B5EF4-FFF2-40B4-BE49-F238E27FC236}">
                <a16:creationId xmlns:a16="http://schemas.microsoft.com/office/drawing/2014/main" id="{21757A8B-1D48-4DBF-8234-36584DF8F953}"/>
              </a:ext>
            </a:extLst>
          </p:cNvPr>
          <p:cNvSpPr/>
          <p:nvPr/>
        </p:nvSpPr>
        <p:spPr>
          <a:xfrm>
            <a:off x="276204" y="137281"/>
            <a:ext cx="3249441" cy="3318523"/>
          </a:xfrm>
          <a:prstGeom prst="donut">
            <a:avLst>
              <a:gd name="adj" fmla="val 4972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1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51F47-F116-4161-9CC2-98C82ED99665}"/>
              </a:ext>
            </a:extLst>
          </p:cNvPr>
          <p:cNvSpPr txBox="1"/>
          <p:nvPr/>
        </p:nvSpPr>
        <p:spPr>
          <a:xfrm>
            <a:off x="4328727" y="1572321"/>
            <a:ext cx="3506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rgbClr val="00B05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ลำดับที่ 1 ด้านการจัดทำสื่อผ่านสมาร์ทโฟนและด้านภาษา</a:t>
            </a:r>
            <a:endParaRPr lang="en-US" sz="1600" dirty="0">
              <a:solidFill>
                <a:srgbClr val="00B050"/>
              </a:solidFill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solidFill>
                  <a:schemeClr val="accent4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ลำดับที่ 2 </a:t>
            </a:r>
            <a:r>
              <a:rPr lang="th-TH" sz="1600" dirty="0">
                <a:solidFill>
                  <a:schemeClr val="accent4">
                    <a:lumMod val="75000"/>
                  </a:schemeClr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ด้านฐานข้อมูลและด้านเทคโนโลยีดิจิทัล</a:t>
            </a:r>
          </a:p>
          <a:p>
            <a:r>
              <a:rPr lang="th-TH" sz="1600" dirty="0">
                <a:solidFill>
                  <a:schemeClr val="accent2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ลำดับที่ 3 </a:t>
            </a:r>
            <a:r>
              <a:rPr lang="th-TH" sz="1600" dirty="0">
                <a:solidFill>
                  <a:schemeClr val="accent2">
                    <a:lumMod val="75000"/>
                  </a:schemeClr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ด้านการพัฒนางานวิชาการ</a:t>
            </a:r>
          </a:p>
          <a:p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ลำดับที่ 4 </a:t>
            </a:r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ด้านนวัตกรรม</a:t>
            </a:r>
          </a:p>
          <a:p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ลำดับที่ 5 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ด้านการต่อสู้และอาวุธปืน</a:t>
            </a:r>
            <a:endParaRPr lang="th-TH" sz="1600" dirty="0">
              <a:solidFill>
                <a:srgbClr val="000000"/>
              </a:solidFill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ลำดับที่ 6 </a:t>
            </a:r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ด้านการสื่อสารและวิทยากร</a:t>
            </a:r>
            <a:endParaRPr lang="th-TH" sz="16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57D758-0AF9-45E5-8759-1D9AC304B25E}"/>
              </a:ext>
            </a:extLst>
          </p:cNvPr>
          <p:cNvSpPr txBox="1"/>
          <p:nvPr/>
        </p:nvSpPr>
        <p:spPr>
          <a:xfrm>
            <a:off x="4446271" y="4600182"/>
            <a:ext cx="3271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00B05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ลำดับที่ 1กิจกรรมที่ส่งเสริมความสุขและความผูกพัน</a:t>
            </a:r>
          </a:p>
          <a:p>
            <a:r>
              <a:rPr lang="th-TH" sz="1600" dirty="0">
                <a:solidFill>
                  <a:srgbClr val="00B05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ระหว่างบุคลากรขององค์กร</a:t>
            </a:r>
          </a:p>
          <a:p>
            <a:r>
              <a:rPr lang="th-TH" sz="1600" dirty="0">
                <a:solidFill>
                  <a:schemeClr val="accent4">
                    <a:lumMod val="75000"/>
                  </a:schemeClr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ลำดับที่ 2 กิจกรรมบำเพ็ญประโยชน์ต่อสังคม</a:t>
            </a:r>
          </a:p>
          <a:p>
            <a:r>
              <a:rPr lang="th-TH" sz="1600" dirty="0">
                <a:solidFill>
                  <a:schemeClr val="accent2">
                    <a:lumMod val="75000"/>
                  </a:schemeClr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ลำดับที่ 3 กิจกรรมส่งเสริมคุณธรรม/ความดี </a:t>
            </a:r>
            <a:endParaRPr lang="th-TH" sz="1600" dirty="0">
              <a:solidFill>
                <a:schemeClr val="accent2">
                  <a:lumMod val="7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BB517C7-8D10-4C55-99D9-15F5EFFB8BC5}"/>
              </a:ext>
            </a:extLst>
          </p:cNvPr>
          <p:cNvGrpSpPr/>
          <p:nvPr/>
        </p:nvGrpSpPr>
        <p:grpSpPr>
          <a:xfrm>
            <a:off x="3384174" y="5373993"/>
            <a:ext cx="500762" cy="768238"/>
            <a:chOff x="9160627" y="2419425"/>
            <a:chExt cx="8461758" cy="9680631"/>
          </a:xfrm>
          <a:solidFill>
            <a:srgbClr val="00B0F0"/>
          </a:solidFill>
        </p:grpSpPr>
        <p:sp>
          <p:nvSpPr>
            <p:cNvPr id="213" name="Freeform 13">
              <a:extLst>
                <a:ext uri="{FF2B5EF4-FFF2-40B4-BE49-F238E27FC236}">
                  <a16:creationId xmlns:a16="http://schemas.microsoft.com/office/drawing/2014/main" id="{C23838DD-539D-4F1C-B2F8-D562DFB3BD01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9739524" y="5545205"/>
              <a:ext cx="4372492" cy="655485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0C2CC68-DB0A-4FC0-B54D-FBC617945FE2}"/>
                </a:ext>
              </a:extLst>
            </p:cNvPr>
            <p:cNvGrpSpPr/>
            <p:nvPr/>
          </p:nvGrpSpPr>
          <p:grpSpPr>
            <a:xfrm>
              <a:off x="9160627" y="2419425"/>
              <a:ext cx="8461758" cy="6295909"/>
              <a:chOff x="4733216" y="3486970"/>
              <a:chExt cx="7836692" cy="5830833"/>
            </a:xfrm>
            <a:grpFill/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70CEAB0-14E2-42C0-A1F5-E95A0428D515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70431E4-28C4-428B-811E-9E1E04DDB6E9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C366154-F3DB-417E-9D9C-2725C45C579A}"/>
              </a:ext>
            </a:extLst>
          </p:cNvPr>
          <p:cNvGrpSpPr/>
          <p:nvPr/>
        </p:nvGrpSpPr>
        <p:grpSpPr>
          <a:xfrm rot="20788243">
            <a:off x="1407571" y="592128"/>
            <a:ext cx="1172362" cy="1084109"/>
            <a:chOff x="8479089" y="1262387"/>
            <a:chExt cx="6147593" cy="5684813"/>
          </a:xfrm>
          <a:solidFill>
            <a:schemeClr val="accent1"/>
          </a:solidFill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8E7979A-1BDF-4E6F-9E50-CF07DBD7C082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  <a:grpFill/>
          </p:grpSpPr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78E179C-589D-43F4-9DBF-823D80517009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BA1F01B5-1E39-435E-A936-84D5C426E59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9754B63-8FEC-45CC-87FE-D77D10CB6C0D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40C5329-126B-4507-BB16-B4209D0163B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AD7ACF88-7368-44D6-A360-E1270ABCAC3D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ADEB67DF-3861-4275-A045-66EA79C2012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D069921-6ECB-485C-9672-8F94D3559037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78BD5157-B2CC-4BC8-98E4-BB08663232C9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4FA24C9-FC3B-4B4F-8F71-E271FD45F0D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E727B2C3-721D-41CE-8C69-11DB3705064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7019E2C1-CC1E-4FF4-ABBD-0DAAE90F42C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2C1C818-EF93-4732-A144-CE7DCD4056F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4AE89109-45D7-4EFA-9389-E7440B59CEF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58266678-C07C-45D5-8C59-49EB209614C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8D791C6-3468-4510-9EB7-A83C22F34E22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60CCCCB1-BD26-4AE0-87A9-BAC30A09F6BA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  <a:grpFill/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0BBBBA5-7446-4AC9-AFCA-5FF9972C2B6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33705B96-7BFB-49AF-ADA1-2B09061A988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909414D0-D3E3-4279-BD77-F4871CEA63C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5F47C559-A444-401A-A0D6-CB81FEB1A9D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9ADA035-81B5-4C2E-9202-2EF13C452366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B236EAD-968F-4CD9-89C3-7EFFB30D5A1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D8807A4-765B-4921-B149-B21C1D2E0A6C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395CC5C-48DA-427F-8907-E577262982F7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  <a:grpFill/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AC9669DD-E67D-4BAC-81D0-7F2A1244A466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FEC133B3-084C-441E-BEC3-860CB3328441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E2D8A811-5C23-4388-8D48-17D38EB099C8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A77BF034-29FC-4F80-9050-C94C63F8D391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3BDB4C17-401D-4603-A6CC-7908CC54D774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8741FBE-FA6C-47D8-8274-2462535F765B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46B1A1CC-DA94-42DE-842A-2A64C63C6160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98E676C-EAB5-463C-8EFB-3E9507737E5F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  <a:grpFill/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DCF5DDC5-C5FD-48DF-9D1B-8F93EB243A6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07889046-242B-420D-B652-3EC32F52A9E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C97A8E5-EC9E-4D60-9CED-E29A4F9BB4E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2611E743-4A8A-4B6A-A305-5B3696EEDA1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28890546-A6C0-4AC6-8707-7A012FB0BC0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EA132C8C-2307-442C-9F4E-E43CC96ACE2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76FF70E5-2485-49AA-8DA9-BC0E1304B9E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D808F855-43DE-41C0-83E0-45475099C2DA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  <a:grpFill/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30F9FED0-AEF0-4457-8567-78279E8AFE6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7AEB7B73-5253-40F0-9E79-4AC46087CE5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6025F96A-690C-44B0-BF3E-C7612D4BED2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79A578EB-D58F-45BF-BED3-8A3F685C931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14E99E0-B56C-4ED7-8DFF-E6C1A10C679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A56AE3BA-5407-411E-8147-19E73AA6B30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F2DB436B-FCEB-47CA-AA63-8470DD17D052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39A249F-3357-472E-99B0-8FD5F8D8E73B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3E03BA8-ADD4-4F33-A41D-63BB4A384DD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F56D49A-3E35-444D-A463-541A1BEB5A62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7D67978-CC32-4B35-92B4-709B7FCF0FC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ACB5D85A-B4AA-449E-BC06-7AB77457D61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A88E509C-1826-4266-80A1-E6504B62B51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8755090-52AE-446F-AFA2-47B917F4720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6D3A3AA1-2A56-4B17-A043-9047C60F4F71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2625707B-30D6-4F34-9D6D-ED58DEDC26E4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  <a:grpFill/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5BA238E-255F-4A79-A036-739D9FE9503F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A316287-5E6A-43BE-878F-68F49CB7256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47DEF5DE-017C-46B9-88F6-E9F9716AEFE3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7D02EF62-3688-4D8C-B70C-937004DFEEE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4016F9D2-8C1F-43E7-B252-0ADCC0A225F8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573E4867-D91E-4F88-B68C-B3D15B323CC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230E2FA-4AA0-4AE5-8CFB-BCCF98B3105A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4DE2DBC1-5857-427A-8A90-8ED033157713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  <a:grpFill/>
          </p:grpSpPr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8B68C3BF-7FED-4CD6-BB49-E65F5A51F54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E5C113D7-D94D-4D3F-B4D6-9C9B497892C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A12D4407-DB50-48D9-B664-F4AD54EF3F39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3DA8FCD2-7DE6-40E3-B9D3-933C78C9803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FC4A8A-7ACF-415C-918E-43CB86B8CE4A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8B999444-7FEF-4D24-A9F5-97F1AF003742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2D94582F-3065-415D-ADE8-BBD2FCFE689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3AB85304-E6F3-4CA0-B619-F3A50FB95584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  <a:grpFill/>
          </p:grpSpPr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3BDFFF3A-28E7-4AC5-B1BB-87521378977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D3E41C5-D59E-4004-8768-D781459985D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81FEB597-493F-4A0C-928E-89083AA0287C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2AFAB9FC-57F6-4D7D-AB41-5D6564DF8D78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2E3660C0-B2E2-4537-AB10-415BDE4A170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D90A6075-8E8E-42D0-8CC0-6179A45E91B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30FFEEB4-5721-4EEF-BA60-DCCB0F9DCDC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3D26D56F-E398-4A6D-8DEB-A521C68AE3E5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  <a:grpFill/>
          </p:grpSpPr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7C7D821-2F5F-4211-9534-E4970B3E698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C294B675-4C7B-44BE-8A9D-4BE53852DF9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7704524-8316-4614-BE1B-ADD86789023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BE5A62B-0EDD-4858-98F6-C9EFAE75DFB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F2841E9-6C95-4C0F-BFC3-705B6D1AB6F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D580318-147E-4C84-8360-C145BD8A1FE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39BE4D-B968-4ACB-948C-D5FF68D05C6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D23FD7EA-2A9A-4CBD-BA0A-FF09611010E2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  <a:grpFill/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FA90CAA9-98D6-40EC-9702-8CD0790D633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537D57EE-B521-4660-9BC3-D51B8528DD1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3CD4904D-22DE-4732-BD03-EAF64F18C145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A37696D-35E2-46C3-8200-EB5E329CB56F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51610519-B5EC-4774-A6DE-7F3E2D9F0FD3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29CEAFB-9E17-462D-9B08-456717D86DB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E22E60C9-3B12-47B7-8CFE-91BA57950FA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4DE0677-5E74-41F3-9CD3-0FFDFCE2FCE5}"/>
              </a:ext>
            </a:extLst>
          </p:cNvPr>
          <p:cNvGrpSpPr/>
          <p:nvPr/>
        </p:nvGrpSpPr>
        <p:grpSpPr>
          <a:xfrm>
            <a:off x="977928" y="2465970"/>
            <a:ext cx="1889202" cy="502755"/>
            <a:chOff x="3960971" y="2767117"/>
            <a:chExt cx="4267200" cy="1321489"/>
          </a:xfrm>
        </p:grpSpPr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38350D2-5F51-447A-A260-F8C241E4010E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4C5AEE7A-5D4F-42F3-89D9-CE5A2B787777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2A0E49B-A38E-4F17-9F4D-02578AD9C52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E1346C15-1997-41A9-A5A6-E0179F6967E5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31138" y="2234584"/>
            <a:ext cx="119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 = 20 </a:t>
            </a:r>
            <a:r>
              <a:rPr lang="th-TH" b="1" dirty="0"/>
              <a:t>คน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8ACC31E-65A4-41B0-B72A-AC0CA6174A15}"/>
              </a:ext>
            </a:extLst>
          </p:cNvPr>
          <p:cNvGrpSpPr/>
          <p:nvPr/>
        </p:nvGrpSpPr>
        <p:grpSpPr>
          <a:xfrm>
            <a:off x="235164" y="3596358"/>
            <a:ext cx="2089337" cy="610190"/>
            <a:chOff x="1096128" y="1731300"/>
            <a:chExt cx="3597956" cy="1594914"/>
          </a:xfrm>
        </p:grpSpPr>
        <p:sp>
          <p:nvSpPr>
            <p:cNvPr id="208" name="Parallelogram 207">
              <a:extLst>
                <a:ext uri="{FF2B5EF4-FFF2-40B4-BE49-F238E27FC236}">
                  <a16:creationId xmlns:a16="http://schemas.microsoft.com/office/drawing/2014/main" id="{DEBFC258-BC7A-4283-BD42-DE464B89A121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9" name="Parallelogram 39">
              <a:extLst>
                <a:ext uri="{FF2B5EF4-FFF2-40B4-BE49-F238E27FC236}">
                  <a16:creationId xmlns:a16="http://schemas.microsoft.com/office/drawing/2014/main" id="{0B7D26BA-053C-43E0-BBD0-0C54016DD992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78522D-F54B-49B1-9B94-F178F869E514}"/>
              </a:ext>
            </a:extLst>
          </p:cNvPr>
          <p:cNvSpPr txBox="1"/>
          <p:nvPr/>
        </p:nvSpPr>
        <p:spPr>
          <a:xfrm>
            <a:off x="292029" y="3646750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การพัฒนาองค์กร</a:t>
            </a: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7D9AF4A-C0F2-4DBA-95EC-456E51627184}"/>
              </a:ext>
            </a:extLst>
          </p:cNvPr>
          <p:cNvGrpSpPr/>
          <p:nvPr/>
        </p:nvGrpSpPr>
        <p:grpSpPr>
          <a:xfrm rot="16200000">
            <a:off x="1834410" y="2593213"/>
            <a:ext cx="659823" cy="4065765"/>
            <a:chOff x="4692014" y="2832956"/>
            <a:chExt cx="1384920" cy="1788007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0998D56-C750-454F-93B6-44452A605D31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A84F57E8-FF91-4669-9291-E9431F7DD84D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7D0960F5-84B8-4E9A-A9D9-B6BBDF40B9C3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6D8C552-1023-4ACF-AB2E-E62B2763219F}"/>
              </a:ext>
            </a:extLst>
          </p:cNvPr>
          <p:cNvSpPr txBox="1"/>
          <p:nvPr/>
        </p:nvSpPr>
        <p:spPr>
          <a:xfrm>
            <a:off x="328294" y="4497645"/>
            <a:ext cx="3671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ข้อเสนอแนะเกี่ยวกับการพัฒนายกระดับขององค์กร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9145E9-B980-4073-B681-877FCEFFA0A0}"/>
              </a:ext>
            </a:extLst>
          </p:cNvPr>
          <p:cNvCxnSpPr>
            <a:cxnSpLocks/>
          </p:cNvCxnSpPr>
          <p:nvPr/>
        </p:nvCxnSpPr>
        <p:spPr>
          <a:xfrm>
            <a:off x="4321810" y="0"/>
            <a:ext cx="0" cy="71993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DDC13691-8349-41CE-B692-DC6748A917D3}"/>
              </a:ext>
            </a:extLst>
          </p:cNvPr>
          <p:cNvGrpSpPr/>
          <p:nvPr/>
        </p:nvGrpSpPr>
        <p:grpSpPr>
          <a:xfrm>
            <a:off x="4503420" y="126711"/>
            <a:ext cx="2531202" cy="610190"/>
            <a:chOff x="1096128" y="1731300"/>
            <a:chExt cx="3597956" cy="1594914"/>
          </a:xfrm>
        </p:grpSpPr>
        <p:sp>
          <p:nvSpPr>
            <p:cNvPr id="331" name="Parallelogram 330">
              <a:extLst>
                <a:ext uri="{FF2B5EF4-FFF2-40B4-BE49-F238E27FC236}">
                  <a16:creationId xmlns:a16="http://schemas.microsoft.com/office/drawing/2014/main" id="{542CB722-FA25-4237-BA31-95DA5D13668B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2" name="Parallelogram 39">
              <a:extLst>
                <a:ext uri="{FF2B5EF4-FFF2-40B4-BE49-F238E27FC236}">
                  <a16:creationId xmlns:a16="http://schemas.microsoft.com/office/drawing/2014/main" id="{CA101AE4-1E3D-4AFE-B287-A9E93FA70BFA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D108982-25A6-4072-A233-98965901E502}"/>
              </a:ext>
            </a:extLst>
          </p:cNvPr>
          <p:cNvSpPr txBox="1"/>
          <p:nvPr/>
        </p:nvSpPr>
        <p:spPr>
          <a:xfrm>
            <a:off x="4655671" y="160102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การพัฒนาบุคลากร</a:t>
            </a:r>
          </a:p>
        </p:txBody>
      </p: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4AA9F45C-DA60-4DDE-BFDF-5A80D6595CC1}"/>
              </a:ext>
            </a:extLst>
          </p:cNvPr>
          <p:cNvGrpSpPr/>
          <p:nvPr/>
        </p:nvGrpSpPr>
        <p:grpSpPr>
          <a:xfrm rot="16200000">
            <a:off x="5622909" y="-425099"/>
            <a:ext cx="659823" cy="3122940"/>
            <a:chOff x="4692014" y="2832956"/>
            <a:chExt cx="1384920" cy="1788007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D39CA51D-2924-4656-AD30-5480BD2B8941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30A0F118-A8CE-4DAF-B9AF-6376B3B2C9A6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D50E0349-1818-4DEB-B27D-9DBED2331E0A}"/>
                </a:ext>
              </a:extLst>
            </p:cNvPr>
            <p:cNvSpPr/>
            <p:nvPr/>
          </p:nvSpPr>
          <p:spPr>
            <a:xfrm>
              <a:off x="4844412" y="2892452"/>
              <a:ext cx="1080120" cy="1684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BFD5389-1063-4EC0-BD82-4D9A753199B4}"/>
              </a:ext>
            </a:extLst>
          </p:cNvPr>
          <p:cNvSpPr txBox="1"/>
          <p:nvPr/>
        </p:nvSpPr>
        <p:spPr>
          <a:xfrm>
            <a:off x="4453216" y="995756"/>
            <a:ext cx="3068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b="1" spc="11" dirty="0">
                <a:solidFill>
                  <a:srgbClr val="202124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ความต้องการ</a:t>
            </a:r>
            <a:r>
              <a:rPr lang="th-TH" sz="16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การพัฒนาบุคลากรในด้านต่าง ๆ 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C9728B1-9414-4E5B-907B-D960DDB64B01}"/>
              </a:ext>
            </a:extLst>
          </p:cNvPr>
          <p:cNvGrpSpPr/>
          <p:nvPr/>
        </p:nvGrpSpPr>
        <p:grpSpPr>
          <a:xfrm rot="16200000">
            <a:off x="9036009" y="54556"/>
            <a:ext cx="659823" cy="2189601"/>
            <a:chOff x="4692014" y="2832956"/>
            <a:chExt cx="1384920" cy="1788007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52FF56C-243D-4786-B350-21DF90BD8216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CECDDF0F-3E42-4EF0-B760-687387BB5C21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1C1F2066-0C74-46EF-8482-EAF3DE8B420E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9D4A655-3CBA-4CE4-BC36-47BF33B12D0F}"/>
              </a:ext>
            </a:extLst>
          </p:cNvPr>
          <p:cNvSpPr txBox="1"/>
          <p:nvPr/>
        </p:nvSpPr>
        <p:spPr>
          <a:xfrm>
            <a:off x="8380640" y="939738"/>
            <a:ext cx="2083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spc="11" dirty="0">
                <a:solidFill>
                  <a:srgbClr val="202124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ข้อเสนอแนะอื่น ๆ </a:t>
            </a:r>
            <a:endParaRPr lang="th-TH" sz="20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1226106C-4A5A-4264-914D-114B5EAF09BF}"/>
              </a:ext>
            </a:extLst>
          </p:cNvPr>
          <p:cNvCxnSpPr>
            <a:cxnSpLocks/>
          </p:cNvCxnSpPr>
          <p:nvPr/>
        </p:nvCxnSpPr>
        <p:spPr>
          <a:xfrm>
            <a:off x="7679520" y="3362105"/>
            <a:ext cx="11428" cy="1817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1194BCB6-C721-41B4-A72C-72BA07CBFC04}"/>
              </a:ext>
            </a:extLst>
          </p:cNvPr>
          <p:cNvCxnSpPr>
            <a:cxnSpLocks/>
          </p:cNvCxnSpPr>
          <p:nvPr/>
        </p:nvCxnSpPr>
        <p:spPr>
          <a:xfrm>
            <a:off x="4319233" y="3373535"/>
            <a:ext cx="3366710" cy="72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8410825F-A129-43EA-9E17-33C37FB71DFB}"/>
              </a:ext>
            </a:extLst>
          </p:cNvPr>
          <p:cNvGrpSpPr/>
          <p:nvPr/>
        </p:nvGrpSpPr>
        <p:grpSpPr>
          <a:xfrm rot="16200000">
            <a:off x="5533825" y="2436404"/>
            <a:ext cx="907117" cy="3122940"/>
            <a:chOff x="4692014" y="2832956"/>
            <a:chExt cx="1384920" cy="1788007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EEF7164F-BF1F-4BFB-BF9C-C62C4839F333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EC5DE538-E5C0-4294-BCA8-9FA6490E5621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ECF5D532-3DD5-40CA-BE80-F2D55717BF59}"/>
                </a:ext>
              </a:extLst>
            </p:cNvPr>
            <p:cNvSpPr/>
            <p:nvPr/>
          </p:nvSpPr>
          <p:spPr>
            <a:xfrm>
              <a:off x="4844412" y="2892452"/>
              <a:ext cx="1080120" cy="1684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F02ADAAB-71C1-437D-85E6-197782A031CD}"/>
              </a:ext>
            </a:extLst>
          </p:cNvPr>
          <p:cNvGrpSpPr/>
          <p:nvPr/>
        </p:nvGrpSpPr>
        <p:grpSpPr>
          <a:xfrm>
            <a:off x="7685234" y="399295"/>
            <a:ext cx="682421" cy="1046928"/>
            <a:chOff x="9160627" y="2419425"/>
            <a:chExt cx="8461758" cy="9680631"/>
          </a:xfrm>
          <a:solidFill>
            <a:srgbClr val="00B0F0"/>
          </a:solidFill>
        </p:grpSpPr>
        <p:sp>
          <p:nvSpPr>
            <p:cNvPr id="360" name="Freeform 13">
              <a:extLst>
                <a:ext uri="{FF2B5EF4-FFF2-40B4-BE49-F238E27FC236}">
                  <a16:creationId xmlns:a16="http://schemas.microsoft.com/office/drawing/2014/main" id="{5E1AE513-3067-48B3-9B74-835368432D59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9739524" y="5545205"/>
              <a:ext cx="4372492" cy="655485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E340E1EC-003D-4216-A46A-CC2E68E3E8F9}"/>
                </a:ext>
              </a:extLst>
            </p:cNvPr>
            <p:cNvGrpSpPr/>
            <p:nvPr/>
          </p:nvGrpSpPr>
          <p:grpSpPr>
            <a:xfrm>
              <a:off x="9160627" y="2419425"/>
              <a:ext cx="8461758" cy="6295909"/>
              <a:chOff x="4733216" y="3486970"/>
              <a:chExt cx="7836692" cy="5830833"/>
            </a:xfrm>
            <a:grpFill/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6B95DFD-53B7-4730-8F06-0D30A4E386A8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E37A45F7-F706-4E06-8E13-F5146449860F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17CD0E0D-761E-499F-8A48-241DBB001247}"/>
              </a:ext>
            </a:extLst>
          </p:cNvPr>
          <p:cNvCxnSpPr>
            <a:cxnSpLocks/>
          </p:cNvCxnSpPr>
          <p:nvPr/>
        </p:nvCxnSpPr>
        <p:spPr>
          <a:xfrm flipV="1">
            <a:off x="7685943" y="5173284"/>
            <a:ext cx="312497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4EA45F33-D934-424A-AA56-F5D3C6BAFA24}"/>
              </a:ext>
            </a:extLst>
          </p:cNvPr>
          <p:cNvGrpSpPr/>
          <p:nvPr/>
        </p:nvGrpSpPr>
        <p:grpSpPr>
          <a:xfrm rot="16200000">
            <a:off x="8849379" y="4564167"/>
            <a:ext cx="659823" cy="2189601"/>
            <a:chOff x="4692014" y="2832956"/>
            <a:chExt cx="1384920" cy="1788007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D5BEB438-9A7B-4070-B200-F7912727F715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97A4EE2D-5179-4F47-BFE4-C6B346B15A6A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6783427F-5BAC-423B-9E5F-8DB0979399B5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7C32636-A2D6-4DCC-AD5E-FC5E7D7FC987}"/>
              </a:ext>
            </a:extLst>
          </p:cNvPr>
          <p:cNvSpPr txBox="1"/>
          <p:nvPr/>
        </p:nvSpPr>
        <p:spPr>
          <a:xfrm>
            <a:off x="8137451" y="5490116"/>
            <a:ext cx="2083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spc="11" dirty="0">
                <a:solidFill>
                  <a:srgbClr val="202124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ข้อเสนอแนะอื่น ๆ </a:t>
            </a:r>
            <a:endParaRPr lang="th-TH" sz="20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637D008E-260D-4CEA-B206-88C3D877A569}"/>
              </a:ext>
            </a:extLst>
          </p:cNvPr>
          <p:cNvGrpSpPr/>
          <p:nvPr/>
        </p:nvGrpSpPr>
        <p:grpSpPr>
          <a:xfrm>
            <a:off x="4923281" y="5855281"/>
            <a:ext cx="949939" cy="1457337"/>
            <a:chOff x="9160627" y="2419425"/>
            <a:chExt cx="8461758" cy="9680631"/>
          </a:xfrm>
          <a:solidFill>
            <a:srgbClr val="00B0F0"/>
          </a:solidFill>
        </p:grpSpPr>
        <p:sp>
          <p:nvSpPr>
            <p:cNvPr id="371" name="Freeform 13">
              <a:extLst>
                <a:ext uri="{FF2B5EF4-FFF2-40B4-BE49-F238E27FC236}">
                  <a16:creationId xmlns:a16="http://schemas.microsoft.com/office/drawing/2014/main" id="{A6456760-0C95-48BF-8FDE-6C3EBA4613BF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9739524" y="5545205"/>
              <a:ext cx="4372492" cy="655485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76437702-F47B-4F57-A7C8-36CEAD602490}"/>
                </a:ext>
              </a:extLst>
            </p:cNvPr>
            <p:cNvGrpSpPr/>
            <p:nvPr/>
          </p:nvGrpSpPr>
          <p:grpSpPr>
            <a:xfrm>
              <a:off x="9160627" y="2419425"/>
              <a:ext cx="8461758" cy="6295909"/>
              <a:chOff x="4733216" y="3486970"/>
              <a:chExt cx="7836692" cy="5830833"/>
            </a:xfrm>
            <a:grpFill/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B0163F9-7373-45E7-A534-96E1D83BDE10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DD90CF0E-7252-491B-A4AF-1CF477D2CD2C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E2F3E6-68E0-44B9-8BFB-2ABE07B15A9E}"/>
              </a:ext>
            </a:extLst>
          </p:cNvPr>
          <p:cNvSpPr txBox="1"/>
          <p:nvPr/>
        </p:nvSpPr>
        <p:spPr>
          <a:xfrm>
            <a:off x="4328869" y="3687863"/>
            <a:ext cx="329132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80"/>
              </a:spcAft>
            </a:pPr>
            <a:r>
              <a:rPr lang="th-TH" sz="16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ความต้องการด้านคุณธรรม จริยธรรม และความสุขในการทำงาน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248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A70C43-B0E6-4A50-8ECB-C2EB78E8F6CA}"/>
              </a:ext>
            </a:extLst>
          </p:cNvPr>
          <p:cNvSpPr txBox="1"/>
          <p:nvPr/>
        </p:nvSpPr>
        <p:spPr>
          <a:xfrm>
            <a:off x="433213" y="1371270"/>
            <a:ext cx="2839239" cy="7571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036290"/>
              </a:avLst>
            </a:prstTxWarp>
            <a:spAutoFit/>
          </a:bodyPr>
          <a:lstStyle/>
          <a:p>
            <a:r>
              <a:rPr lang="th-TH" sz="4800" b="1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กองป้องกันการบาดเจ็บ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538744-F61A-42AD-BE00-575E535BEEBE}"/>
              </a:ext>
            </a:extLst>
          </p:cNvPr>
          <p:cNvSpPr txBox="1"/>
          <p:nvPr/>
        </p:nvSpPr>
        <p:spPr>
          <a:xfrm>
            <a:off x="-1004252" y="4111655"/>
            <a:ext cx="240772" cy="45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376" dirty="0"/>
              <a:t> </a:t>
            </a:r>
          </a:p>
        </p:txBody>
      </p:sp>
      <p:sp>
        <p:nvSpPr>
          <p:cNvPr id="6" name="Donut 1">
            <a:extLst>
              <a:ext uri="{FF2B5EF4-FFF2-40B4-BE49-F238E27FC236}">
                <a16:creationId xmlns:a16="http://schemas.microsoft.com/office/drawing/2014/main" id="{21757A8B-1D48-4DBF-8234-36584DF8F953}"/>
              </a:ext>
            </a:extLst>
          </p:cNvPr>
          <p:cNvSpPr/>
          <p:nvPr/>
        </p:nvSpPr>
        <p:spPr>
          <a:xfrm>
            <a:off x="228113" y="191252"/>
            <a:ext cx="3249441" cy="3318523"/>
          </a:xfrm>
          <a:prstGeom prst="donut">
            <a:avLst>
              <a:gd name="adj" fmla="val 4972"/>
            </a:avLst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1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71037A-B2FD-47A6-B9A5-F51C920C60BA}"/>
              </a:ext>
            </a:extLst>
          </p:cNvPr>
          <p:cNvSpPr txBox="1"/>
          <p:nvPr/>
        </p:nvSpPr>
        <p:spPr>
          <a:xfrm>
            <a:off x="7322841" y="1505771"/>
            <a:ext cx="3467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00B05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ลำดับที่ 1 ด้านการสื่อสารและวิทยากร</a:t>
            </a:r>
          </a:p>
          <a:p>
            <a:r>
              <a:rPr lang="th-TH" sz="1600" dirty="0">
                <a:solidFill>
                  <a:schemeClr val="accent4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ลำดับที่ 2 </a:t>
            </a:r>
            <a:r>
              <a:rPr lang="th-TH" sz="1600" dirty="0">
                <a:solidFill>
                  <a:schemeClr val="accent4">
                    <a:lumMod val="75000"/>
                  </a:schemeClr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ด้านนวัตกรรม</a:t>
            </a:r>
          </a:p>
          <a:p>
            <a:r>
              <a:rPr lang="th-TH" sz="1600" dirty="0">
                <a:solidFill>
                  <a:schemeClr val="accent2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ลำดับที่ 3 </a:t>
            </a:r>
            <a:r>
              <a:rPr lang="th-TH" sz="1600" dirty="0">
                <a:solidFill>
                  <a:schemeClr val="accent2">
                    <a:lumMod val="75000"/>
                  </a:schemeClr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ด้านฐานข้อมูล/ด้านการพัฒนางานวิชาการ</a:t>
            </a:r>
          </a:p>
          <a:p>
            <a:r>
              <a:rPr lang="th-TH" sz="1600" dirty="0">
                <a:solidFill>
                  <a:schemeClr val="accent2">
                    <a:lumMod val="75000"/>
                  </a:schemeClr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/ด้านการต่อสู้และอาวุธปืน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26665-A8FE-4835-B433-CE44D5A1B7E8}"/>
              </a:ext>
            </a:extLst>
          </p:cNvPr>
          <p:cNvSpPr txBox="1"/>
          <p:nvPr/>
        </p:nvSpPr>
        <p:spPr>
          <a:xfrm>
            <a:off x="4251791" y="1423917"/>
            <a:ext cx="29186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1) หัวข้อที่ต้องการให้จัด คือ ระบาดวิทยา   </a:t>
            </a:r>
          </a:p>
          <a:p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(ให้กับน้องใหม่) , อบรมด้านหนังสือราชการที่  </a:t>
            </a:r>
          </a:p>
          <a:p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จำเป็นต่อการทำงาน และอบรม ปลูกผักสลัด</a:t>
            </a:r>
            <a:r>
              <a:rPr lang="en-US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”</a:t>
            </a:r>
            <a:endParaRPr lang="th-TH" sz="1600" dirty="0">
              <a:solidFill>
                <a:srgbClr val="000000"/>
              </a:solidFill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กับวิธีการปลูกผักง่ายๆ โดยใช้พื้นที่น้อย </a:t>
            </a:r>
          </a:p>
          <a:p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2) ออกแบบ ความรู้สำหรับ จนท ใหม่ และ </a:t>
            </a:r>
          </a:p>
          <a:p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องค์ความรู้เฉพาะกอง</a:t>
            </a:r>
          </a:p>
          <a:p>
            <a:r>
              <a:rPr lang="th-TH" sz="1600" dirty="0">
                <a:solidFill>
                  <a:srgbClr val="00000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3) 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ปรับเปลี่ยนการประชุมที่มีวิทยากรมา</a:t>
            </a: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บรรยายเป็นเน้นเรียนรู้และการปฏิบัติจริง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4) </a:t>
            </a:r>
            <a:r>
              <a:rPr lang="th-TH" sz="16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การพัฒนาคนในองค์กรให้มีระเบียบวินัย </a:t>
            </a: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</a:t>
            </a:r>
            <a:r>
              <a:rPr lang="th-TH" sz="16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ตรงต่อเวลา</a:t>
            </a:r>
          </a:p>
          <a:p>
            <a:r>
              <a:rPr lang="th-TH" sz="16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5) พัฒนาความสัมพันธ์ของคนในองค์กร</a:t>
            </a:r>
            <a:endParaRPr lang="en-US" sz="16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5E912-4B4D-4240-BA14-DC511A70DC43}"/>
              </a:ext>
            </a:extLst>
          </p:cNvPr>
          <p:cNvSpPr txBox="1"/>
          <p:nvPr/>
        </p:nvSpPr>
        <p:spPr>
          <a:xfrm>
            <a:off x="7530075" y="3960219"/>
            <a:ext cx="32193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00B05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ลำดับที่ 1 </a:t>
            </a:r>
            <a:r>
              <a:rPr lang="th-TH" sz="1600" dirty="0">
                <a:solidFill>
                  <a:srgbClr val="00B050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กิจกรรมบำเพ็ญประโยชน์ต่อสังคม</a:t>
            </a:r>
          </a:p>
          <a:p>
            <a:r>
              <a:rPr lang="th-TH" sz="1600" dirty="0">
                <a:solidFill>
                  <a:schemeClr val="accent4">
                    <a:lumMod val="7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ลำดับที่ 2 </a:t>
            </a:r>
            <a:r>
              <a:rPr lang="th-TH" sz="1600" dirty="0">
                <a:solidFill>
                  <a:schemeClr val="accent4">
                    <a:lumMod val="75000"/>
                  </a:schemeClr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กิจกรรมส่งเสริมคุณธรรม/ความดี </a:t>
            </a:r>
          </a:p>
          <a:p>
            <a:r>
              <a:rPr lang="th-TH" sz="1600" dirty="0">
                <a:solidFill>
                  <a:schemeClr val="accent2">
                    <a:lumMod val="75000"/>
                  </a:schemeClr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ลำดับที่ 3 กิจกรรมที่ส่งเสริมความสุขและความผูกพันระหว่างบุคลากรขององค์กร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2B18ED-8F87-4E86-9959-13EEE32F9093}"/>
              </a:ext>
            </a:extLst>
          </p:cNvPr>
          <p:cNvSpPr txBox="1"/>
          <p:nvPr/>
        </p:nvSpPr>
        <p:spPr>
          <a:xfrm>
            <a:off x="5213688" y="5757136"/>
            <a:ext cx="42183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1. รวมคนจิตอาสา มาร่วมใจกัน ตัด ปัก เย็บ หมอนหลอด เพื่อเป็นการ</a:t>
            </a: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 ส่งกำลังใจ ส่งรอยยิ้ม ไปให้กับผู้ป่วย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2. กิจกรรมให้กับกลุ่มเปราะบาง/ด้อยโอกาส/แรงงานนอกระบบ </a:t>
            </a: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3. อยากให้มีกิจกรรมมอบโอกาสให้กับผู้ด้อยโอกาส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564F93D-5556-47F9-92DD-185E320F514A}"/>
              </a:ext>
            </a:extLst>
          </p:cNvPr>
          <p:cNvGrpSpPr/>
          <p:nvPr/>
        </p:nvGrpSpPr>
        <p:grpSpPr>
          <a:xfrm>
            <a:off x="2898785" y="3481403"/>
            <a:ext cx="500762" cy="768238"/>
            <a:chOff x="9160627" y="2419425"/>
            <a:chExt cx="8461758" cy="9680631"/>
          </a:xfrm>
          <a:solidFill>
            <a:srgbClr val="FF66CC"/>
          </a:solidFill>
        </p:grpSpPr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3D91B745-0BFC-4A30-A230-6CAA0B943E52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9739524" y="5545205"/>
              <a:ext cx="4372492" cy="655485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grpFill/>
            <a:ln>
              <a:solidFill>
                <a:srgbClr val="FF99FF"/>
              </a:solidFill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2D512D7-B120-4F47-8C4E-F658CF377620}"/>
                </a:ext>
              </a:extLst>
            </p:cNvPr>
            <p:cNvGrpSpPr/>
            <p:nvPr/>
          </p:nvGrpSpPr>
          <p:grpSpPr>
            <a:xfrm>
              <a:off x="9160627" y="2419425"/>
              <a:ext cx="8461758" cy="6295909"/>
              <a:chOff x="4733216" y="3486970"/>
              <a:chExt cx="7836692" cy="5830833"/>
            </a:xfrm>
            <a:grpFill/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06884E9-0CDA-4054-8530-F5B6823ED10D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6A4B959-C347-4DF4-B189-F9729BF07E32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84678C4-1715-4EFE-B8CE-04C9724D04C5}"/>
              </a:ext>
            </a:extLst>
          </p:cNvPr>
          <p:cNvGrpSpPr/>
          <p:nvPr/>
        </p:nvGrpSpPr>
        <p:grpSpPr>
          <a:xfrm>
            <a:off x="7761559" y="3203"/>
            <a:ext cx="500762" cy="768238"/>
            <a:chOff x="9160627" y="2419425"/>
            <a:chExt cx="8461758" cy="9680631"/>
          </a:xfrm>
          <a:solidFill>
            <a:srgbClr val="FF66CC"/>
          </a:solidFill>
        </p:grpSpPr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E48C0FD5-2761-4C76-A279-C848DB8C8429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9739524" y="5545205"/>
              <a:ext cx="4372492" cy="655485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grpFill/>
            <a:ln>
              <a:solidFill>
                <a:srgbClr val="FF99FF"/>
              </a:solidFill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0213FFE-3DA9-49BE-B41F-8D69443EC652}"/>
                </a:ext>
              </a:extLst>
            </p:cNvPr>
            <p:cNvGrpSpPr/>
            <p:nvPr/>
          </p:nvGrpSpPr>
          <p:grpSpPr>
            <a:xfrm>
              <a:off x="9160627" y="2419425"/>
              <a:ext cx="8461758" cy="6295909"/>
              <a:chOff x="4733216" y="3486970"/>
              <a:chExt cx="7836692" cy="5830833"/>
            </a:xfrm>
            <a:grp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0E70EFC-ECD8-4761-9CF8-9C983D5E64BA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572727C-3FED-4730-BC40-E77FCE000BB5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F999326-5602-4857-B7C9-118781C89055}"/>
              </a:ext>
            </a:extLst>
          </p:cNvPr>
          <p:cNvGrpSpPr/>
          <p:nvPr/>
        </p:nvGrpSpPr>
        <p:grpSpPr>
          <a:xfrm rot="20788243">
            <a:off x="1271336" y="604878"/>
            <a:ext cx="1291435" cy="1194218"/>
            <a:chOff x="8479089" y="1262387"/>
            <a:chExt cx="6147593" cy="5684813"/>
          </a:xfrm>
          <a:solidFill>
            <a:srgbClr val="FF99FF"/>
          </a:solidFill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EF690CE-2D55-4E83-B62B-06094EE2D25E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  <a:grpFill/>
          </p:grpSpPr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7AE16A4-2AD0-4AD6-9A98-5742B7D906B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0F142871-DD70-42B1-A366-AA8B3F00B94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8B62FD66-F956-4A3A-B4DA-D40DA3D37025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E79DB5E-7AC1-4210-BC83-8BB669334C8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93019E92-6391-481D-89E0-36514A32B3B1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B05AA6DD-6E6F-4455-A849-25E96F96465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83429488-38B3-41C3-9796-F9362A2D0522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D672E80-9F70-467F-A9AC-AE30C0010D37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B86CEC2A-6F8D-49E6-8F23-E6C97F4CB19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7E467E19-C6A6-4A05-8622-C07B12D1696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39290144-2CBC-47DB-A4C3-F9F3A00CCCCE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852C90E3-FA70-4354-975A-1AF908F168F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EE211A2-B194-4FCB-9341-688151D375C4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B8DBA264-FFB0-4C8B-98EC-09039703FE2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D335735E-766B-451F-A161-3A24AF3FF26F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B187A66-5528-41D4-8EC1-C86B63F45051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  <a:grpFill/>
          </p:grpSpPr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EA4E97F9-2421-4662-A1BF-47E3813B3715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963F35D3-C498-45FA-931D-D137569EB70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5CCC382-0D2D-452D-915D-49FE22004654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552015EE-DB82-47AC-AE52-7D04E8D9276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C0DEF4B-227A-4386-AC6B-041FD5D1D3F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78C0EB3-6633-45BD-B2E5-70CF5FED101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9CEDB6FC-3A39-46DF-8DE9-6197C858DECF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ABACD834-A70B-4316-B032-1AD6FFF5B058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  <a:grpFill/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D1E351B7-6EA2-4B6C-BC68-1555E2E10810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7E9780D-4230-4DFD-978B-4B368C0DE568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1C903BE-EDA8-4037-BB27-73EEF7E032FC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15F71E7C-8CBE-46BA-B402-75B0AC7559BD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6A809B5D-81EE-4929-B063-4D746D295133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5438C3DB-8927-4A02-A79A-16C833400211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8159E9E-25E6-43C2-8A03-D95AF606A60E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8373D4E-9FEA-42AE-90EE-673ECF37655D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  <a:grpFill/>
          </p:grpSpPr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B19502C-7A7D-4CE0-B57E-41FA89DFC0B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EBE5F9F-66FF-4636-A9E3-CD5A02F4A849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877ECA8B-9058-4CB3-8FB4-2F55F33F37EC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CB0CEDF-BF54-4667-83E9-0669202787F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C3F5F372-5BFF-4FD4-BE3E-5F7E45BD9805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E02BB533-6271-4581-B053-8C26B64D536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89547B6-C777-4DE0-ADA2-C40F9EEB31E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D982C48-D745-424F-AB10-FB8D8D96184F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  <a:grpFill/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129B4116-31DE-4D8B-967B-2A21F139CC7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A97A5857-D6CE-4E8F-B36F-5FB223E44BE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08F5DE0-68A0-45AB-AF93-D7D291B31FCB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5529773-DAE0-469E-98C6-7BCE60F8D71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0FDD6D4-B13B-4DE2-B58D-C4E8AF2F142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E68B8D0-F089-48C2-A294-32A3E2F8A393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8F94B5C-AF07-40F1-9DA9-6F5E0F0BC71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6F089978-3367-421F-B359-9832552F3BD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  <a:grpFill/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D6558175-081C-4570-83C5-932000217D1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6061D501-A0EF-41CB-A5BC-5296F2C109E2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0DB90F8-0A45-465E-A899-6912B6A08D3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1C11AF9-31E3-4224-B5E2-81DAD8F9D75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24EC24A-E30A-461E-B8DD-EF69089FD03C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12997AC-8A85-49B4-AA69-98F843B740D7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1A348EF-FA93-4F4B-A2B5-78BA5EF4495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BC450D48-97D8-46F6-950B-27E5C072CFB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7ACA088F-FA5D-4465-A45A-84DECB2336DD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4B2E6DE5-C739-4C44-81D1-877C4B1C404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4602FA68-9F35-4D7E-AED6-DD76194CC66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40063C5-2F39-4FD0-A3BC-9BE5CC3C9E10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2F52047-8806-42FB-9A9F-74C5E6C969B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28CFF02-4CC4-4075-89BA-6FAAD845BD4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C6D2D9E-EC3F-4D0D-8BA9-F7A6B69E723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169E17C-0B14-4342-9D0D-CB91BC860608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  <a:grpFill/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06AFEDD-C223-4BC3-A260-669BD097E34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0BD7C5A5-A8C8-481C-A0C3-F6A26094BA89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29FDA6B5-9680-4A49-9B34-A0033B011DEB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3044ACB-BE8A-4B09-BD94-DE3DBF54AAA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F259D8DF-3D5F-4C14-B3CC-D7D032848EB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6B641856-DA4F-40E4-9BEA-49C63D6C5D8B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188B8B0-6E65-4011-ADB9-AE28C9E9CA1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9FA0DA3-4A24-48ED-A909-DEEB2849F7C0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  <a:grpFill/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99EFF97B-584F-45ED-9042-44650A760CB8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4AB6998-3DB9-4255-9522-88CCF5FD661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B815C56-D932-4B0D-8A65-58CBFB0235E9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8AA51C5-3089-4696-B9B1-F55216881638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65EF998-A1DA-4F0B-A948-7D330E6CCE6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8EF09EC-E05B-4D73-8406-3025B9803C8B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B136212-F6EE-48E4-8095-8EF7A53B79C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ED95D42-3C0B-4CE2-B3AA-B85D25B1E4DF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  <a:grpFill/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2AE2916-BD6C-496C-953B-EDF7F04430F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DCA9756-54F0-462A-BA39-EAD0F042FEA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13B9E7C-547B-40DF-843C-FF6C5F789C7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271EAFB-F23C-4B79-A23F-C67922A8ED5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8AEAC9C8-F6CB-40A4-ADB0-A627707823D7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AC515DE2-A01B-499E-AD44-02FA8919F15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D948CC8-5679-4B0B-AF46-11548E9A1BC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1E7C9CB5-6B20-443F-B4D4-2324C78AE156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  <a:grpFill/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397745CE-430D-42C3-ABE9-6DE999CA83A8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D73F4EA-CC7B-410E-B724-996F1EF951E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59E804D-D8D2-473C-9F72-8DFC99FA470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2EF001C-48D2-498B-B1CA-C80B8539FB7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5771185-FD57-4F45-85EF-601A9DE181EB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D40DBD54-BCF8-4AAB-8447-242A1316648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2469956-2BBF-48F1-93CC-0F5C122F098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45BF48B-8F01-49F8-8FE5-2618A5DF3015}"/>
              </a:ext>
            </a:extLst>
          </p:cNvPr>
          <p:cNvGrpSpPr/>
          <p:nvPr/>
        </p:nvGrpSpPr>
        <p:grpSpPr>
          <a:xfrm>
            <a:off x="898173" y="2516379"/>
            <a:ext cx="1889202" cy="502755"/>
            <a:chOff x="3960971" y="2767117"/>
            <a:chExt cx="4267200" cy="1321489"/>
          </a:xfrm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AD50429-228E-43BB-9DC7-BF9B0B85DB9B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F9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E70A9E9B-1098-4114-9635-CEC5339B642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rgbClr val="FF66CC"/>
            </a:solidFill>
            <a:ln w="9525" cap="flat">
              <a:solidFill>
                <a:srgbClr val="FF33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2311565-E2CC-41C0-B293-89775DB4814B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F99FF"/>
            </a:solidFill>
            <a:ln w="9525" cap="flat">
              <a:solidFill>
                <a:srgbClr val="FF99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59E84F6-B5B2-48F4-A971-B63F4B96CC46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F99FF"/>
            </a:solidFill>
            <a:ln w="9525" cap="flat">
              <a:solidFill>
                <a:srgbClr val="FF99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1338152" y="2248870"/>
            <a:ext cx="119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 = 18 </a:t>
            </a:r>
            <a:r>
              <a:rPr lang="th-TH" b="1" dirty="0"/>
              <a:t>คน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DEA5BD8-E01F-4C96-A964-28AB009CB6AF}"/>
              </a:ext>
            </a:extLst>
          </p:cNvPr>
          <p:cNvGrpSpPr/>
          <p:nvPr/>
        </p:nvGrpSpPr>
        <p:grpSpPr>
          <a:xfrm>
            <a:off x="114764" y="3627091"/>
            <a:ext cx="2089337" cy="610190"/>
            <a:chOff x="1096128" y="1731300"/>
            <a:chExt cx="3597956" cy="1594914"/>
          </a:xfrm>
        </p:grpSpPr>
        <p:sp>
          <p:nvSpPr>
            <p:cNvPr id="261" name="Parallelogram 260">
              <a:extLst>
                <a:ext uri="{FF2B5EF4-FFF2-40B4-BE49-F238E27FC236}">
                  <a16:creationId xmlns:a16="http://schemas.microsoft.com/office/drawing/2014/main" id="{2CA3895B-8873-4CEB-9B03-3528B116FE85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2" name="Parallelogram 39">
              <a:extLst>
                <a:ext uri="{FF2B5EF4-FFF2-40B4-BE49-F238E27FC236}">
                  <a16:creationId xmlns:a16="http://schemas.microsoft.com/office/drawing/2014/main" id="{F1F3B932-642D-4E85-B31F-ADDB80F14742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DE6693B2-0CC5-4EE4-98CB-A79386899336}"/>
              </a:ext>
            </a:extLst>
          </p:cNvPr>
          <p:cNvSpPr txBox="1"/>
          <p:nvPr/>
        </p:nvSpPr>
        <p:spPr>
          <a:xfrm>
            <a:off x="223167" y="3687195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การพัฒนาองค์กร</a:t>
            </a: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73610DF-6EDA-4D86-8824-7148FDC51C69}"/>
              </a:ext>
            </a:extLst>
          </p:cNvPr>
          <p:cNvGrpSpPr/>
          <p:nvPr/>
        </p:nvGrpSpPr>
        <p:grpSpPr>
          <a:xfrm rot="16200000">
            <a:off x="1731447" y="2675139"/>
            <a:ext cx="659823" cy="3893189"/>
            <a:chOff x="4692014" y="2832956"/>
            <a:chExt cx="1384920" cy="1788007"/>
          </a:xfrm>
        </p:grpSpPr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3FCF80F5-4A45-4F75-A00C-A41826C553FA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842942D5-2503-4F2F-840E-E775B784F733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C8E35C98-39BB-429C-ABEF-76002BFE5719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8" name="TextBox 267">
            <a:extLst>
              <a:ext uri="{FF2B5EF4-FFF2-40B4-BE49-F238E27FC236}">
                <a16:creationId xmlns:a16="http://schemas.microsoft.com/office/drawing/2014/main" id="{4EB93CC7-E0B4-4F78-BA9A-BE6DCAA7618E}"/>
              </a:ext>
            </a:extLst>
          </p:cNvPr>
          <p:cNvSpPr txBox="1"/>
          <p:nvPr/>
        </p:nvSpPr>
        <p:spPr>
          <a:xfrm>
            <a:off x="352470" y="4456359"/>
            <a:ext cx="33965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ข้อเสนอแนะเกี่ยวกับการพัฒนายกระดับขององค์กร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36CCF78-0458-41CD-8C28-BB1EAC0841F7}"/>
              </a:ext>
            </a:extLst>
          </p:cNvPr>
          <p:cNvCxnSpPr>
            <a:cxnSpLocks/>
          </p:cNvCxnSpPr>
          <p:nvPr/>
        </p:nvCxnSpPr>
        <p:spPr>
          <a:xfrm>
            <a:off x="4208194" y="8905"/>
            <a:ext cx="0" cy="4715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DED305C6-FBEF-4FA6-B435-A12697CF7099}"/>
              </a:ext>
            </a:extLst>
          </p:cNvPr>
          <p:cNvCxnSpPr>
            <a:cxnSpLocks/>
          </p:cNvCxnSpPr>
          <p:nvPr/>
        </p:nvCxnSpPr>
        <p:spPr>
          <a:xfrm>
            <a:off x="5106917" y="4721309"/>
            <a:ext cx="0" cy="2467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B463C62-336C-4451-BA26-79270C283B18}"/>
              </a:ext>
            </a:extLst>
          </p:cNvPr>
          <p:cNvGrpSpPr/>
          <p:nvPr/>
        </p:nvGrpSpPr>
        <p:grpSpPr>
          <a:xfrm rot="16200000">
            <a:off x="8480342" y="1775013"/>
            <a:ext cx="919071" cy="3122940"/>
            <a:chOff x="4692014" y="2832956"/>
            <a:chExt cx="1384920" cy="1788007"/>
          </a:xfrm>
        </p:grpSpPr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70A16D70-2C7F-43CE-982E-4343350BF188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8E9F802B-A772-4B12-A8A0-C5E82ECD653F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774256A7-025D-4C94-9663-6A8F42C62980}"/>
                </a:ext>
              </a:extLst>
            </p:cNvPr>
            <p:cNvSpPr/>
            <p:nvPr/>
          </p:nvSpPr>
          <p:spPr>
            <a:xfrm>
              <a:off x="4844412" y="2892452"/>
              <a:ext cx="1080120" cy="1684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B2B2C50-908A-48D0-849B-1C878A4C1809}"/>
              </a:ext>
            </a:extLst>
          </p:cNvPr>
          <p:cNvGrpSpPr/>
          <p:nvPr/>
        </p:nvGrpSpPr>
        <p:grpSpPr>
          <a:xfrm>
            <a:off x="8314764" y="54888"/>
            <a:ext cx="2531202" cy="610190"/>
            <a:chOff x="1096128" y="1731300"/>
            <a:chExt cx="3597956" cy="1594914"/>
          </a:xfrm>
        </p:grpSpPr>
        <p:sp>
          <p:nvSpPr>
            <p:cNvPr id="277" name="Parallelogram 276">
              <a:extLst>
                <a:ext uri="{FF2B5EF4-FFF2-40B4-BE49-F238E27FC236}">
                  <a16:creationId xmlns:a16="http://schemas.microsoft.com/office/drawing/2014/main" id="{97549EF8-B1DD-4114-A0D7-57240D3EC6BE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8" name="Parallelogram 39">
              <a:extLst>
                <a:ext uri="{FF2B5EF4-FFF2-40B4-BE49-F238E27FC236}">
                  <a16:creationId xmlns:a16="http://schemas.microsoft.com/office/drawing/2014/main" id="{6BF05CB6-EDAF-4506-A3F2-0AB025DF078A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D59206-298B-49C6-91D7-1E1DFF420172}"/>
              </a:ext>
            </a:extLst>
          </p:cNvPr>
          <p:cNvSpPr txBox="1"/>
          <p:nvPr/>
        </p:nvSpPr>
        <p:spPr>
          <a:xfrm>
            <a:off x="8521318" y="109020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การพัฒนาบุคลากร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757777-75E4-4B31-9BEE-FF9CF34D6EDA}"/>
              </a:ext>
            </a:extLst>
          </p:cNvPr>
          <p:cNvSpPr txBox="1"/>
          <p:nvPr/>
        </p:nvSpPr>
        <p:spPr>
          <a:xfrm>
            <a:off x="138651" y="4993825"/>
            <a:ext cx="50162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1) ติดตามงาน บันทึกขออนุมัติออนไลน์ หัวหน้ากลุ่มสามารถ </a:t>
            </a:r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approve </a:t>
            </a:r>
            <a:endParaRPr lang="th-TH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  ผ่าน </a:t>
            </a:r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online 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ได้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2) สร้างระบบการจองคิวผ่านเว็บเพจผ่านลิงค์กูเก</a:t>
            </a:r>
            <a:r>
              <a:rPr lang="th-TH" sz="1600" dirty="0" err="1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ิ้ลไดร์ฟ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หรือแอพพลิ</a:t>
            </a:r>
            <a:r>
              <a:rPr lang="th-TH" sz="1600" dirty="0" err="1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เค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ชัน  </a:t>
            </a:r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Trello</a:t>
            </a: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3) การจองห้องประชุมออนไลน์ ให้ฝ่าย </a:t>
            </a:r>
            <a:r>
              <a:rPr lang="en-US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IT </a:t>
            </a:r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มาช่วยจัดการ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4) การสร้างภาพลักษณ์องค์กร และลดกระดาษ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5) ใช้เทคโนโลยีมาสนับสนุน ปรับปรุงปัญหาอินเตอร์เน็ต ส่งผลต่อการทำงาน</a:t>
            </a: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6) </a:t>
            </a:r>
            <a:r>
              <a:rPr lang="th-TH" sz="16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ปัญหาเรื่องค่าฝุ่นละออง </a:t>
            </a:r>
          </a:p>
          <a:p>
            <a:r>
              <a:rPr lang="th-TH" sz="1600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7</a:t>
            </a:r>
            <a:r>
              <a:rPr lang="th-TH" sz="1600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 ระบบการเบิกของใช้สำนักงาน ควรเป็นตั้งเป็นภาพรวม</a:t>
            </a:r>
            <a:endParaRPr lang="en-US" sz="16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790C03AD-981B-4DF7-A372-9EC770175D84}"/>
              </a:ext>
            </a:extLst>
          </p:cNvPr>
          <p:cNvCxnSpPr>
            <a:cxnSpLocks/>
          </p:cNvCxnSpPr>
          <p:nvPr/>
        </p:nvCxnSpPr>
        <p:spPr>
          <a:xfrm flipV="1">
            <a:off x="4194978" y="4694342"/>
            <a:ext cx="2891494" cy="30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E72DC56F-F0DD-47FD-B24B-46AD310182E4}"/>
              </a:ext>
            </a:extLst>
          </p:cNvPr>
          <p:cNvGrpSpPr/>
          <p:nvPr/>
        </p:nvGrpSpPr>
        <p:grpSpPr>
          <a:xfrm rot="16200000">
            <a:off x="8738230" y="-498974"/>
            <a:ext cx="659823" cy="3122940"/>
            <a:chOff x="4692014" y="2832956"/>
            <a:chExt cx="1384920" cy="1788007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766109FC-5ABF-4473-A02E-B5DDB75572E1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D3D5D8A7-92B6-4CFA-894C-8231C55529E5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27A548B-1346-4FB7-9870-CDFF9CC53AB1}"/>
                </a:ext>
              </a:extLst>
            </p:cNvPr>
            <p:cNvSpPr/>
            <p:nvPr/>
          </p:nvSpPr>
          <p:spPr>
            <a:xfrm>
              <a:off x="4844412" y="2892452"/>
              <a:ext cx="1080120" cy="1684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FC49D5B-0517-4227-B8FC-6443FD26D2C5}"/>
              </a:ext>
            </a:extLst>
          </p:cNvPr>
          <p:cNvGrpSpPr/>
          <p:nvPr/>
        </p:nvGrpSpPr>
        <p:grpSpPr>
          <a:xfrm rot="16200000">
            <a:off x="5340892" y="-121501"/>
            <a:ext cx="659823" cy="2189601"/>
            <a:chOff x="4692014" y="2832956"/>
            <a:chExt cx="1384920" cy="1788007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2E8ABCD5-B0F5-4126-814C-9ABA92A014C4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A0F6F8CC-77A1-43B4-BEE9-9704DE480E8C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7E11B686-9CA4-4272-A423-0A7D8973F4DE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5" name="TextBox 274">
            <a:extLst>
              <a:ext uri="{FF2B5EF4-FFF2-40B4-BE49-F238E27FC236}">
                <a16:creationId xmlns:a16="http://schemas.microsoft.com/office/drawing/2014/main" id="{2E7606BB-FCE3-46DA-9451-1C1FFDFDAEFE}"/>
              </a:ext>
            </a:extLst>
          </p:cNvPr>
          <p:cNvSpPr txBox="1"/>
          <p:nvPr/>
        </p:nvSpPr>
        <p:spPr>
          <a:xfrm>
            <a:off x="7561278" y="903568"/>
            <a:ext cx="3068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b="1" spc="11" dirty="0">
                <a:solidFill>
                  <a:srgbClr val="202124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ความต้องการ</a:t>
            </a:r>
            <a:r>
              <a:rPr lang="th-TH" sz="16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การพัฒนาบุคลากรในด้านต่าง ๆ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5BF3A6-3E7C-46D1-A957-15F60059BE07}"/>
              </a:ext>
            </a:extLst>
          </p:cNvPr>
          <p:cNvSpPr txBox="1"/>
          <p:nvPr/>
        </p:nvSpPr>
        <p:spPr>
          <a:xfrm>
            <a:off x="4482895" y="776515"/>
            <a:ext cx="2083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spc="11" dirty="0">
                <a:solidFill>
                  <a:srgbClr val="202124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ข้อเสนอแนะอื่น ๆ </a:t>
            </a:r>
            <a:endParaRPr lang="th-TH" sz="20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789F90-922F-4F0F-AED2-44BF67BCE87D}"/>
              </a:ext>
            </a:extLst>
          </p:cNvPr>
          <p:cNvSpPr txBox="1"/>
          <p:nvPr/>
        </p:nvSpPr>
        <p:spPr>
          <a:xfrm>
            <a:off x="7339418" y="3053006"/>
            <a:ext cx="329132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80"/>
              </a:spcAft>
            </a:pPr>
            <a:r>
              <a:rPr lang="th-TH" sz="1600" b="1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ความต้องการด้านคุณธรรม จริยธรรม และความสุขในการทำงาน</a:t>
            </a:r>
            <a:endParaRPr lang="en-US" sz="1600" dirty="0"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3592AD94-43BD-495A-9095-832595A727EF}"/>
              </a:ext>
            </a:extLst>
          </p:cNvPr>
          <p:cNvGrpSpPr/>
          <p:nvPr/>
        </p:nvGrpSpPr>
        <p:grpSpPr>
          <a:xfrm rot="16200000">
            <a:off x="6068489" y="4206656"/>
            <a:ext cx="659823" cy="2189601"/>
            <a:chOff x="4692014" y="2832956"/>
            <a:chExt cx="1384920" cy="1788007"/>
          </a:xfrm>
        </p:grpSpPr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2F014B6B-76ED-4F73-B305-5E405AE6E7C8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10971021-92C3-4065-97EB-308972BF04A9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CD039900-F627-4104-8311-4E5B974B5914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AAB10134-3971-439B-95E5-01EA626BFE8C}"/>
              </a:ext>
            </a:extLst>
          </p:cNvPr>
          <p:cNvSpPr txBox="1"/>
          <p:nvPr/>
        </p:nvSpPr>
        <p:spPr>
          <a:xfrm>
            <a:off x="5445054" y="5116761"/>
            <a:ext cx="1816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spc="11" dirty="0">
                <a:solidFill>
                  <a:srgbClr val="202124"/>
                </a:solidFill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ข้อเสนอแนะอื่น ๆ </a:t>
            </a:r>
            <a:endParaRPr lang="th-TH" sz="20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083C1A8C-E96B-4543-96E6-9718369200C3}"/>
              </a:ext>
            </a:extLst>
          </p:cNvPr>
          <p:cNvCxnSpPr>
            <a:cxnSpLocks/>
          </p:cNvCxnSpPr>
          <p:nvPr/>
        </p:nvCxnSpPr>
        <p:spPr>
          <a:xfrm>
            <a:off x="7075170" y="2724249"/>
            <a:ext cx="3724593" cy="36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478713E9-E997-41F4-BD91-B7566068E8D8}"/>
              </a:ext>
            </a:extLst>
          </p:cNvPr>
          <p:cNvCxnSpPr>
            <a:cxnSpLocks/>
          </p:cNvCxnSpPr>
          <p:nvPr/>
        </p:nvCxnSpPr>
        <p:spPr>
          <a:xfrm>
            <a:off x="7086472" y="2701794"/>
            <a:ext cx="0" cy="20160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5FBD0E6-A452-4B18-BBE2-2FB8CA1EC8B0}"/>
              </a:ext>
            </a:extLst>
          </p:cNvPr>
          <p:cNvGrpSpPr/>
          <p:nvPr/>
        </p:nvGrpSpPr>
        <p:grpSpPr>
          <a:xfrm>
            <a:off x="9235543" y="5486151"/>
            <a:ext cx="1457091" cy="2235379"/>
            <a:chOff x="9160627" y="2419425"/>
            <a:chExt cx="8461758" cy="9680631"/>
          </a:xfrm>
          <a:solidFill>
            <a:srgbClr val="FF66CC"/>
          </a:solidFill>
        </p:grpSpPr>
        <p:sp>
          <p:nvSpPr>
            <p:cNvPr id="300" name="Freeform 13">
              <a:extLst>
                <a:ext uri="{FF2B5EF4-FFF2-40B4-BE49-F238E27FC236}">
                  <a16:creationId xmlns:a16="http://schemas.microsoft.com/office/drawing/2014/main" id="{6BBB6C4B-992D-4898-B491-674232A55FD8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9739524" y="5545205"/>
              <a:ext cx="4372492" cy="655485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grpFill/>
            <a:ln>
              <a:solidFill>
                <a:srgbClr val="FF99FF"/>
              </a:solidFill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787F51D-D173-4521-A637-FE03456EA633}"/>
                </a:ext>
              </a:extLst>
            </p:cNvPr>
            <p:cNvGrpSpPr/>
            <p:nvPr/>
          </p:nvGrpSpPr>
          <p:grpSpPr>
            <a:xfrm>
              <a:off x="9160627" y="2419425"/>
              <a:ext cx="8461758" cy="6295909"/>
              <a:chOff x="4733216" y="3486970"/>
              <a:chExt cx="7836692" cy="5830833"/>
            </a:xfrm>
            <a:grpFill/>
          </p:grpSpPr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A83A06B2-B7DB-4A78-9928-A498BE9291F8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D075F956-7606-463F-A8D4-1DB5EA01018E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731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CC00E3-1298-4709-AB2D-E1FB0249A88C}"/>
              </a:ext>
            </a:extLst>
          </p:cNvPr>
          <p:cNvSpPr/>
          <p:nvPr/>
        </p:nvSpPr>
        <p:spPr>
          <a:xfrm flipV="1">
            <a:off x="120981" y="4077855"/>
            <a:ext cx="5515858" cy="592868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409B1D-544A-422F-85B8-7C258026AFE1}"/>
              </a:ext>
            </a:extLst>
          </p:cNvPr>
          <p:cNvSpPr/>
          <p:nvPr/>
        </p:nvSpPr>
        <p:spPr>
          <a:xfrm flipV="1">
            <a:off x="120981" y="2842452"/>
            <a:ext cx="4605453" cy="944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07A8C-02BC-460D-92B3-29CAA7EF6DDE}"/>
              </a:ext>
            </a:extLst>
          </p:cNvPr>
          <p:cNvSpPr txBox="1"/>
          <p:nvPr/>
        </p:nvSpPr>
        <p:spPr>
          <a:xfrm>
            <a:off x="0" y="2853815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B29055-23D1-4635-ABF5-DEAB94BD4B88}"/>
              </a:ext>
            </a:extLst>
          </p:cNvPr>
          <p:cNvSpPr txBox="1"/>
          <p:nvPr/>
        </p:nvSpPr>
        <p:spPr>
          <a:xfrm>
            <a:off x="-54942" y="4050418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207B89-974B-4C34-BD8E-330E32D15BAC}"/>
              </a:ext>
            </a:extLst>
          </p:cNvPr>
          <p:cNvSpPr txBox="1"/>
          <p:nvPr/>
        </p:nvSpPr>
        <p:spPr>
          <a:xfrm>
            <a:off x="728846" y="2922450"/>
            <a:ext cx="3908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การแลกเปลี่ยนเรียนรู้ เรื่อง สัมมนาวิชาการ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eGovernment Forum 2020 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ภายใต้แนวคิดหลัก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Empowering Thailand Through Trusted Digital Public Service  (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พี่มอญ/พี่กุล)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FC9D92-39F5-4A2C-8041-3AC743C1114E}"/>
              </a:ext>
            </a:extLst>
          </p:cNvPr>
          <p:cNvSpPr txBox="1"/>
          <p:nvPr/>
        </p:nvSpPr>
        <p:spPr>
          <a:xfrm>
            <a:off x="596760" y="4205212"/>
            <a:ext cx="5078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การแลกเปลี่ยนเรียนรู้ เรื่อง การตัดต่อวีดีโอผ่านคอมพิวเตอร์และสมาร์ทโฟน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ED46B3-FD34-4AD1-8D3E-E6F6CB426D58}"/>
              </a:ext>
            </a:extLst>
          </p:cNvPr>
          <p:cNvSpPr/>
          <p:nvPr/>
        </p:nvSpPr>
        <p:spPr>
          <a:xfrm flipV="1">
            <a:off x="149744" y="5084399"/>
            <a:ext cx="4924061" cy="5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9DBCFC-8F88-49CF-9BF9-365648A3551A}"/>
              </a:ext>
            </a:extLst>
          </p:cNvPr>
          <p:cNvSpPr txBox="1"/>
          <p:nvPr/>
        </p:nvSpPr>
        <p:spPr>
          <a:xfrm>
            <a:off x="954927" y="5118998"/>
            <a:ext cx="4118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effectLst/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ครงการประชุมเชิงปฏิบัติการส่งเสริมด้านการป้องกันควบคุมโรคไม่ติดต่อเพื่อพัฒนาคุณภาพชีวิตของบุคลากร</a:t>
            </a:r>
            <a:endParaRPr lang="th-TH" dirty="0">
              <a:solidFill>
                <a:srgbClr val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C1E484-1A46-46BE-9C4C-8DFE4D405187}"/>
              </a:ext>
            </a:extLst>
          </p:cNvPr>
          <p:cNvSpPr txBox="1"/>
          <p:nvPr/>
        </p:nvSpPr>
        <p:spPr>
          <a:xfrm>
            <a:off x="76377" y="5072180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13159D-DD2C-4937-A645-B0360A610BA8}"/>
              </a:ext>
            </a:extLst>
          </p:cNvPr>
          <p:cNvGrpSpPr/>
          <p:nvPr/>
        </p:nvGrpSpPr>
        <p:grpSpPr>
          <a:xfrm>
            <a:off x="130425" y="5754981"/>
            <a:ext cx="10581810" cy="1378106"/>
            <a:chOff x="96972" y="3329166"/>
            <a:chExt cx="12012789" cy="1378106"/>
          </a:xfrm>
          <a:solidFill>
            <a:srgbClr val="00B0F0">
              <a:alpha val="90000"/>
            </a:srgb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F53756-FF95-4F90-B3A7-5440DF6EFF66}"/>
                </a:ext>
              </a:extLst>
            </p:cNvPr>
            <p:cNvSpPr/>
            <p:nvPr/>
          </p:nvSpPr>
          <p:spPr>
            <a:xfrm>
              <a:off x="96972" y="3457933"/>
              <a:ext cx="5982915" cy="1120573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C1433A7-3069-4824-9920-0684AC968725}"/>
                </a:ext>
              </a:extLst>
            </p:cNvPr>
            <p:cNvSpPr/>
            <p:nvPr/>
          </p:nvSpPr>
          <p:spPr>
            <a:xfrm flipH="1">
              <a:off x="6126846" y="3329166"/>
              <a:ext cx="5982915" cy="1378106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그룹 8">
            <a:extLst>
              <a:ext uri="{FF2B5EF4-FFF2-40B4-BE49-F238E27FC236}">
                <a16:creationId xmlns:a16="http://schemas.microsoft.com/office/drawing/2014/main" id="{30401AB2-898E-44F7-9568-3DD2031ECB29}"/>
              </a:ext>
            </a:extLst>
          </p:cNvPr>
          <p:cNvGrpSpPr/>
          <p:nvPr/>
        </p:nvGrpSpPr>
        <p:grpSpPr>
          <a:xfrm rot="10800000">
            <a:off x="5921296" y="4676851"/>
            <a:ext cx="4790937" cy="1025322"/>
            <a:chOff x="1259228" y="3168587"/>
            <a:chExt cx="10310454" cy="131567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2ED47F-60ED-4499-9EDB-A378962F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E2E3F40-E029-41AD-B9B7-FB30A37A0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41" name="그룹 2">
            <a:extLst>
              <a:ext uri="{FF2B5EF4-FFF2-40B4-BE49-F238E27FC236}">
                <a16:creationId xmlns:a16="http://schemas.microsoft.com/office/drawing/2014/main" id="{3FFBB6E3-A8AD-4218-98E3-612050D6807A}"/>
              </a:ext>
            </a:extLst>
          </p:cNvPr>
          <p:cNvGrpSpPr/>
          <p:nvPr/>
        </p:nvGrpSpPr>
        <p:grpSpPr>
          <a:xfrm rot="10800000">
            <a:off x="5921297" y="2481275"/>
            <a:ext cx="4790937" cy="1039109"/>
            <a:chOff x="1635672" y="3945070"/>
            <a:chExt cx="9925684" cy="131567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id="{D4A58DF5-441A-41EF-9363-A9AF49AB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618FF80-8868-47D6-B9A6-3C3F6C202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44" name="그룹 1">
            <a:extLst>
              <a:ext uri="{FF2B5EF4-FFF2-40B4-BE49-F238E27FC236}">
                <a16:creationId xmlns:a16="http://schemas.microsoft.com/office/drawing/2014/main" id="{B367CB43-4C37-4683-BEA0-53B979C0B3D6}"/>
              </a:ext>
            </a:extLst>
          </p:cNvPr>
          <p:cNvGrpSpPr/>
          <p:nvPr/>
        </p:nvGrpSpPr>
        <p:grpSpPr>
          <a:xfrm rot="10800000">
            <a:off x="6501160" y="3621074"/>
            <a:ext cx="4231497" cy="949702"/>
            <a:chOff x="2012116" y="4730345"/>
            <a:chExt cx="9549239" cy="1315673"/>
          </a:xfrm>
        </p:grpSpPr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EE8B345C-543D-4C30-BA2D-B24F57897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82295560-407E-4495-AB0A-A554584E9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2B88E61-BC58-47B3-90E2-B2172E5AD1D6}"/>
              </a:ext>
            </a:extLst>
          </p:cNvPr>
          <p:cNvSpPr txBox="1"/>
          <p:nvPr/>
        </p:nvSpPr>
        <p:spPr>
          <a:xfrm>
            <a:off x="6134878" y="2922016"/>
            <a:ext cx="4059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การคิดวิเคราะห์ต้นตอของปัญหาและการจัดการอย่างเป็นระบบ (</a:t>
            </a:r>
            <a:r>
              <a:rPr lang="en-US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Root cause analysis</a:t>
            </a:r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 </a:t>
            </a:r>
            <a:r>
              <a:rPr lang="th-TH" u="sng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(อ.ดร.</a:t>
            </a:r>
            <a:r>
              <a:rPr lang="th-TH" u="sng" dirty="0" err="1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รั</a:t>
            </a:r>
            <a:r>
              <a:rPr lang="th-TH" u="sng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ตน</a:t>
            </a:r>
            <a:r>
              <a:rPr lang="th-TH" u="sng" dirty="0" err="1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ดิเ</a:t>
            </a:r>
            <a:r>
              <a:rPr lang="th-TH" u="sng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รก</a:t>
            </a:r>
            <a:endParaRPr lang="th-TH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F3CEACF-DD23-4C42-91C8-F8CDFB054610}"/>
              </a:ext>
            </a:extLst>
          </p:cNvPr>
          <p:cNvSpPr txBox="1"/>
          <p:nvPr/>
        </p:nvSpPr>
        <p:spPr>
          <a:xfrm rot="17899874">
            <a:off x="9819718" y="2802189"/>
            <a:ext cx="9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ysClr val="windowText" lastClr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01</a:t>
            </a:r>
            <a:endParaRPr lang="ko-KR" altLang="en-US" sz="3600" b="1" dirty="0">
              <a:solidFill>
                <a:sysClr val="windowText" lastClr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0E3FC9-FAC0-4D18-B1C8-56690702C496}"/>
              </a:ext>
            </a:extLst>
          </p:cNvPr>
          <p:cNvSpPr txBox="1"/>
          <p:nvPr/>
        </p:nvSpPr>
        <p:spPr>
          <a:xfrm rot="17899874">
            <a:off x="9856230" y="3856682"/>
            <a:ext cx="9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ysClr val="windowText" lastClr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02</a:t>
            </a:r>
            <a:endParaRPr lang="ko-KR" altLang="en-US" sz="3600" b="1" dirty="0">
              <a:solidFill>
                <a:sysClr val="windowText" lastClr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7BDA2E8-26E3-4447-8A3E-7CC116E4528C}"/>
              </a:ext>
            </a:extLst>
          </p:cNvPr>
          <p:cNvSpPr txBox="1"/>
          <p:nvPr/>
        </p:nvSpPr>
        <p:spPr>
          <a:xfrm>
            <a:off x="6598087" y="4103793"/>
            <a:ext cx="3452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อบรม </a:t>
            </a:r>
            <a:r>
              <a:rPr lang="en-US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Mentoring</a:t>
            </a:r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</a:t>
            </a:r>
            <a:r>
              <a:rPr lang="th-TH" u="sng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(เชิญผู้ทรงคุณวุฒิ มาบรรยาย)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7687CF-F8CA-49FD-B348-E9A5C673405B}"/>
              </a:ext>
            </a:extLst>
          </p:cNvPr>
          <p:cNvSpPr txBox="1"/>
          <p:nvPr/>
        </p:nvSpPr>
        <p:spPr>
          <a:xfrm rot="17899874">
            <a:off x="9885175" y="4963242"/>
            <a:ext cx="9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ysClr val="windowText" lastClr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03</a:t>
            </a:r>
            <a:endParaRPr lang="ko-KR" altLang="en-US" sz="3600" b="1" dirty="0">
              <a:solidFill>
                <a:sysClr val="windowText" lastClr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82E5A-1824-4F35-A229-0BF12C3D0A37}"/>
              </a:ext>
            </a:extLst>
          </p:cNvPr>
          <p:cNvSpPr txBox="1"/>
          <p:nvPr/>
        </p:nvSpPr>
        <p:spPr>
          <a:xfrm>
            <a:off x="6472835" y="5203540"/>
            <a:ext cx="349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อบรม การบริหารเชิงกลยุทธ์ </a:t>
            </a:r>
            <a:r>
              <a:rPr lang="th-TH" u="sng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(อ.นิว</a:t>
            </a:r>
            <a:r>
              <a:rPr lang="th-TH" u="sng" dirty="0" err="1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ัฒน์</a:t>
            </a:r>
            <a:r>
              <a:rPr lang="th-TH" u="sng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 สีวงศ์รัตน์)</a:t>
            </a:r>
            <a:endParaRPr lang="th-TH" dirty="0">
              <a:solidFill>
                <a:srgbClr val="000000"/>
              </a:solidFill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grpSp>
        <p:nvGrpSpPr>
          <p:cNvPr id="87" name="Group 59">
            <a:extLst>
              <a:ext uri="{FF2B5EF4-FFF2-40B4-BE49-F238E27FC236}">
                <a16:creationId xmlns:a16="http://schemas.microsoft.com/office/drawing/2014/main" id="{0E465C12-A4A6-4027-BC8B-6BFB07F97C9A}"/>
              </a:ext>
            </a:extLst>
          </p:cNvPr>
          <p:cNvGrpSpPr/>
          <p:nvPr/>
        </p:nvGrpSpPr>
        <p:grpSpPr>
          <a:xfrm>
            <a:off x="1177524" y="1417591"/>
            <a:ext cx="3176024" cy="1275552"/>
            <a:chOff x="3167239" y="3151639"/>
            <a:chExt cx="1320785" cy="1374709"/>
          </a:xfrm>
        </p:grpSpPr>
        <p:sp>
          <p:nvSpPr>
            <p:cNvPr id="88" name="Rounded Rectangle 44">
              <a:extLst>
                <a:ext uri="{FF2B5EF4-FFF2-40B4-BE49-F238E27FC236}">
                  <a16:creationId xmlns:a16="http://schemas.microsoft.com/office/drawing/2014/main" id="{5A98847B-4FFF-4CB4-8A77-F5E812664584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rgbClr val="3399FF">
                <a:alpha val="69804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9" name="Rounded Rectangle 6">
              <a:extLst>
                <a:ext uri="{FF2B5EF4-FFF2-40B4-BE49-F238E27FC236}">
                  <a16:creationId xmlns:a16="http://schemas.microsoft.com/office/drawing/2014/main" id="{D630D6E5-9828-45F0-BF37-A5E0EC8297AE}"/>
                </a:ext>
              </a:extLst>
            </p:cNvPr>
            <p:cNvSpPr/>
            <p:nvPr/>
          </p:nvSpPr>
          <p:spPr>
            <a:xfrm>
              <a:off x="3290544" y="3668584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1" name="Rounded Rectangle 55">
              <a:extLst>
                <a:ext uri="{FF2B5EF4-FFF2-40B4-BE49-F238E27FC236}">
                  <a16:creationId xmlns:a16="http://schemas.microsoft.com/office/drawing/2014/main" id="{B53F2D4A-3908-43F8-9606-80590BE10199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2" name="Rounded Rectangle 56">
              <a:extLst>
                <a:ext uri="{FF2B5EF4-FFF2-40B4-BE49-F238E27FC236}">
                  <a16:creationId xmlns:a16="http://schemas.microsoft.com/office/drawing/2014/main" id="{513DBEE1-6734-4466-9C49-1FE209F28F9E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3" name="Rounded Rectangle 57">
              <a:extLst>
                <a:ext uri="{FF2B5EF4-FFF2-40B4-BE49-F238E27FC236}">
                  <a16:creationId xmlns:a16="http://schemas.microsoft.com/office/drawing/2014/main" id="{C6C7A6D6-DF21-41C2-95F8-F89AAFF73C2C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4" name="Rounded Rectangle 58">
              <a:extLst>
                <a:ext uri="{FF2B5EF4-FFF2-40B4-BE49-F238E27FC236}">
                  <a16:creationId xmlns:a16="http://schemas.microsoft.com/office/drawing/2014/main" id="{550FEEE9-1E90-44F3-939E-9008EB60085D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EBA2E12-7D6D-430D-A052-970E1A0FE428}"/>
              </a:ext>
            </a:extLst>
          </p:cNvPr>
          <p:cNvSpPr txBox="1"/>
          <p:nvPr/>
        </p:nvSpPr>
        <p:spPr>
          <a:xfrm>
            <a:off x="1595045" y="2031095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กิจกรรมที่ได้ยังไม่ได้จัด</a:t>
            </a:r>
          </a:p>
        </p:txBody>
      </p:sp>
      <p:grpSp>
        <p:nvGrpSpPr>
          <p:cNvPr id="95" name="Group 59">
            <a:extLst>
              <a:ext uri="{FF2B5EF4-FFF2-40B4-BE49-F238E27FC236}">
                <a16:creationId xmlns:a16="http://schemas.microsoft.com/office/drawing/2014/main" id="{583C24C7-9602-4C01-B1BA-5E1BCB6FCE9F}"/>
              </a:ext>
            </a:extLst>
          </p:cNvPr>
          <p:cNvGrpSpPr/>
          <p:nvPr/>
        </p:nvGrpSpPr>
        <p:grpSpPr>
          <a:xfrm>
            <a:off x="5742601" y="1515076"/>
            <a:ext cx="4295563" cy="1075409"/>
            <a:chOff x="3167239" y="3151639"/>
            <a:chExt cx="1320785" cy="1374709"/>
          </a:xfrm>
        </p:grpSpPr>
        <p:sp>
          <p:nvSpPr>
            <p:cNvPr id="96" name="Rounded Rectangle 44">
              <a:extLst>
                <a:ext uri="{FF2B5EF4-FFF2-40B4-BE49-F238E27FC236}">
                  <a16:creationId xmlns:a16="http://schemas.microsoft.com/office/drawing/2014/main" id="{76559E0C-D40D-4401-976D-83EBF102297F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rgbClr val="FF99FF">
                <a:alpha val="69804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7" name="Rounded Rectangle 6">
              <a:extLst>
                <a:ext uri="{FF2B5EF4-FFF2-40B4-BE49-F238E27FC236}">
                  <a16:creationId xmlns:a16="http://schemas.microsoft.com/office/drawing/2014/main" id="{4C5FC6E0-CE5C-439F-B273-3580EC8E7038}"/>
                </a:ext>
              </a:extLst>
            </p:cNvPr>
            <p:cNvSpPr/>
            <p:nvPr/>
          </p:nvSpPr>
          <p:spPr>
            <a:xfrm>
              <a:off x="3241816" y="3610389"/>
              <a:ext cx="117021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8" name="Rounded Rectangle 55">
              <a:extLst>
                <a:ext uri="{FF2B5EF4-FFF2-40B4-BE49-F238E27FC236}">
                  <a16:creationId xmlns:a16="http://schemas.microsoft.com/office/drawing/2014/main" id="{337F9A9D-A6C7-4233-A158-BDD37B3D53A5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9" name="Rounded Rectangle 56">
              <a:extLst>
                <a:ext uri="{FF2B5EF4-FFF2-40B4-BE49-F238E27FC236}">
                  <a16:creationId xmlns:a16="http://schemas.microsoft.com/office/drawing/2014/main" id="{F67A56EA-9382-4381-A7AA-6C6250BFE89A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0" name="Rounded Rectangle 57">
              <a:extLst>
                <a:ext uri="{FF2B5EF4-FFF2-40B4-BE49-F238E27FC236}">
                  <a16:creationId xmlns:a16="http://schemas.microsoft.com/office/drawing/2014/main" id="{B4ED8FFB-F0B0-475A-BD73-D71B6AF861AE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1" name="Rounded Rectangle 58">
              <a:extLst>
                <a:ext uri="{FF2B5EF4-FFF2-40B4-BE49-F238E27FC236}">
                  <a16:creationId xmlns:a16="http://schemas.microsoft.com/office/drawing/2014/main" id="{3923DA49-28B9-43E7-8B69-F89AE6CEFEAC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3962DEB-1ACD-4541-B7E7-FE7F4EDE7F89}"/>
              </a:ext>
            </a:extLst>
          </p:cNvPr>
          <p:cNvSpPr txBox="1"/>
          <p:nvPr/>
        </p:nvSpPr>
        <p:spPr>
          <a:xfrm>
            <a:off x="5996505" y="1956227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กิจกรรมที่ได้จากการสอบถาม หน.กลุ่ม</a:t>
            </a:r>
            <a:r>
              <a:rPr lang="en-US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endParaRPr lang="th-TH" sz="2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02" name="Rounded Rectangle 1">
            <a:extLst>
              <a:ext uri="{FF2B5EF4-FFF2-40B4-BE49-F238E27FC236}">
                <a16:creationId xmlns:a16="http://schemas.microsoft.com/office/drawing/2014/main" id="{A5A0A9DA-2BC9-48B0-9377-16234F02DF16}"/>
              </a:ext>
            </a:extLst>
          </p:cNvPr>
          <p:cNvSpPr/>
          <p:nvPr/>
        </p:nvSpPr>
        <p:spPr>
          <a:xfrm>
            <a:off x="1929162" y="250168"/>
            <a:ext cx="7056956" cy="9046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56D772-2F13-4145-8154-877B81A9408B}"/>
              </a:ext>
            </a:extLst>
          </p:cNvPr>
          <p:cNvGrpSpPr/>
          <p:nvPr/>
        </p:nvGrpSpPr>
        <p:grpSpPr>
          <a:xfrm>
            <a:off x="1687031" y="55191"/>
            <a:ext cx="481689" cy="51251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03CE7584-7FA2-4F53-932E-E86FAA94535B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068B48B-BDF4-4A87-B783-E3F721AE0C0A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E69F699-33F2-4BCC-AB5B-A7C028B57533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393BDEB-7679-4BCD-9A81-4E6293CB4FC1}"/>
              </a:ext>
            </a:extLst>
          </p:cNvPr>
          <p:cNvGrpSpPr/>
          <p:nvPr/>
        </p:nvGrpSpPr>
        <p:grpSpPr>
          <a:xfrm flipH="1">
            <a:off x="8754175" y="35686"/>
            <a:ext cx="463888" cy="464245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720FBB4F-776B-4703-892F-BED5B70961D6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1286631-6235-43CD-AA51-8E35538DD986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E2EEF62-9200-40C8-A891-FF593BC4A874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4997EF2-8DDD-4647-B793-739508D1F0C1}"/>
              </a:ext>
            </a:extLst>
          </p:cNvPr>
          <p:cNvGrpSpPr/>
          <p:nvPr/>
        </p:nvGrpSpPr>
        <p:grpSpPr>
          <a:xfrm rot="16200000">
            <a:off x="1660668" y="812080"/>
            <a:ext cx="535434" cy="535846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2" name="Block Arc 111">
              <a:extLst>
                <a:ext uri="{FF2B5EF4-FFF2-40B4-BE49-F238E27FC236}">
                  <a16:creationId xmlns:a16="http://schemas.microsoft.com/office/drawing/2014/main" id="{E3E6AE75-2752-4EA0-AC70-2053E3BC53F5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DA7CB88-A72A-4EA9-828E-B25B4C7585EA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DDC4A86-5FA1-45C0-93E1-CD20DB13FEBE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8C0AB45-82F8-4006-94AB-1FDD7D993735}"/>
              </a:ext>
            </a:extLst>
          </p:cNvPr>
          <p:cNvGrpSpPr/>
          <p:nvPr/>
        </p:nvGrpSpPr>
        <p:grpSpPr>
          <a:xfrm rot="5400000" flipH="1">
            <a:off x="8699489" y="831411"/>
            <a:ext cx="530036" cy="526884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6" name="Block Arc 115">
              <a:extLst>
                <a:ext uri="{FF2B5EF4-FFF2-40B4-BE49-F238E27FC236}">
                  <a16:creationId xmlns:a16="http://schemas.microsoft.com/office/drawing/2014/main" id="{84AE67EC-275A-4B0D-A44C-8B6D35EB113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F5A9371-1078-4B9D-9346-AFE4ED1227FF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34B01EE-D84C-497B-B384-08E67E1EDC6A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3B694EE-9D0D-4857-BA50-FEB18787EE26}"/>
              </a:ext>
            </a:extLst>
          </p:cNvPr>
          <p:cNvSpPr txBox="1"/>
          <p:nvPr/>
        </p:nvSpPr>
        <p:spPr>
          <a:xfrm>
            <a:off x="2400285" y="326135"/>
            <a:ext cx="6186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กิจกรรมที่ยังไม่ได้จัด และกิจกรรมที่ได้จากการสอบถาม หน.กลุ่ม</a:t>
            </a:r>
          </a:p>
          <a:p>
            <a:pPr algn="ctr"/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ในปีงบประมาณ พ.ศ.2563</a:t>
            </a:r>
          </a:p>
        </p:txBody>
      </p:sp>
    </p:spTree>
    <p:extLst>
      <p:ext uri="{BB962C8B-B14F-4D97-AF65-F5344CB8AC3E}">
        <p14:creationId xmlns:p14="http://schemas.microsoft.com/office/powerpoint/2010/main" val="1301396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CC00E3-1298-4709-AB2D-E1FB0249A88C}"/>
              </a:ext>
            </a:extLst>
          </p:cNvPr>
          <p:cNvSpPr/>
          <p:nvPr/>
        </p:nvSpPr>
        <p:spPr>
          <a:xfrm flipV="1">
            <a:off x="440559" y="3337734"/>
            <a:ext cx="3176023" cy="441465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409B1D-544A-422F-85B8-7C258026AFE1}"/>
              </a:ext>
            </a:extLst>
          </p:cNvPr>
          <p:cNvSpPr/>
          <p:nvPr/>
        </p:nvSpPr>
        <p:spPr>
          <a:xfrm flipV="1">
            <a:off x="458856" y="2780262"/>
            <a:ext cx="3176024" cy="48200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07A8C-02BC-460D-92B3-29CAA7EF6DDE}"/>
              </a:ext>
            </a:extLst>
          </p:cNvPr>
          <p:cNvSpPr txBox="1"/>
          <p:nvPr/>
        </p:nvSpPr>
        <p:spPr>
          <a:xfrm>
            <a:off x="349224" y="2695909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B29055-23D1-4635-ABF5-DEAB94BD4B88}"/>
              </a:ext>
            </a:extLst>
          </p:cNvPr>
          <p:cNvSpPr txBox="1"/>
          <p:nvPr/>
        </p:nvSpPr>
        <p:spPr>
          <a:xfrm>
            <a:off x="239592" y="3284271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207B89-974B-4C34-BD8E-330E32D15BAC}"/>
              </a:ext>
            </a:extLst>
          </p:cNvPr>
          <p:cNvSpPr txBox="1"/>
          <p:nvPr/>
        </p:nvSpPr>
        <p:spPr>
          <a:xfrm>
            <a:off x="1066720" y="2860260"/>
            <a:ext cx="2552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 err="1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การทำ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E-Book</a:t>
            </a:r>
            <a:endParaRPr lang="th-TH" dirty="0">
              <a:solidFill>
                <a:srgbClr val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FC9D92-39F5-4A2C-8041-3AC743C1114E}"/>
              </a:ext>
            </a:extLst>
          </p:cNvPr>
          <p:cNvSpPr txBox="1"/>
          <p:nvPr/>
        </p:nvSpPr>
        <p:spPr>
          <a:xfrm>
            <a:off x="710505" y="3431639"/>
            <a:ext cx="1519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การใช้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PS</a:t>
            </a:r>
            <a:endParaRPr lang="th-TH" dirty="0">
              <a:solidFill>
                <a:srgbClr val="000000"/>
              </a:solidFill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ED46B3-FD34-4AD1-8D3E-E6F6CB426D58}"/>
              </a:ext>
            </a:extLst>
          </p:cNvPr>
          <p:cNvSpPr/>
          <p:nvPr/>
        </p:nvSpPr>
        <p:spPr>
          <a:xfrm flipV="1">
            <a:off x="428956" y="3820267"/>
            <a:ext cx="3187626" cy="4134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9DBCFC-8F88-49CF-9BF9-365648A3551A}"/>
              </a:ext>
            </a:extLst>
          </p:cNvPr>
          <p:cNvSpPr txBox="1"/>
          <p:nvPr/>
        </p:nvSpPr>
        <p:spPr>
          <a:xfrm>
            <a:off x="1234139" y="3854866"/>
            <a:ext cx="2071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 err="1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การทำ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แบบสอบถาม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Online</a:t>
            </a:r>
            <a:endParaRPr lang="th-TH" dirty="0">
              <a:solidFill>
                <a:srgbClr val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C1E484-1A46-46BE-9C4C-8DFE4D405187}"/>
              </a:ext>
            </a:extLst>
          </p:cNvPr>
          <p:cNvSpPr txBox="1"/>
          <p:nvPr/>
        </p:nvSpPr>
        <p:spPr>
          <a:xfrm>
            <a:off x="450647" y="3722222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C1433A7-3069-4824-9920-0684AC968725}"/>
              </a:ext>
            </a:extLst>
          </p:cNvPr>
          <p:cNvSpPr/>
          <p:nvPr/>
        </p:nvSpPr>
        <p:spPr>
          <a:xfrm flipH="1">
            <a:off x="7337516" y="3926927"/>
            <a:ext cx="3124425" cy="631620"/>
          </a:xfrm>
          <a:custGeom>
            <a:avLst/>
            <a:gdLst>
              <a:gd name="connsiteX0" fmla="*/ 5655946 w 7915276"/>
              <a:gd name="connsiteY0" fmla="*/ 914400 h 1920240"/>
              <a:gd name="connsiteX1" fmla="*/ 5697856 w 7915276"/>
              <a:gd name="connsiteY1" fmla="*/ 914400 h 1920240"/>
              <a:gd name="connsiteX2" fmla="*/ 5743576 w 7915276"/>
              <a:gd name="connsiteY2" fmla="*/ 960120 h 1920240"/>
              <a:gd name="connsiteX3" fmla="*/ 5697856 w 7915276"/>
              <a:gd name="connsiteY3" fmla="*/ 1005840 h 1920240"/>
              <a:gd name="connsiteX4" fmla="*/ 5655946 w 7915276"/>
              <a:gd name="connsiteY4" fmla="*/ 1005840 h 1920240"/>
              <a:gd name="connsiteX5" fmla="*/ 5610226 w 7915276"/>
              <a:gd name="connsiteY5" fmla="*/ 960120 h 1920240"/>
              <a:gd name="connsiteX6" fmla="*/ 5655946 w 7915276"/>
              <a:gd name="connsiteY6" fmla="*/ 914400 h 1920240"/>
              <a:gd name="connsiteX7" fmla="*/ 1514477 w 7915276"/>
              <a:gd name="connsiteY7" fmla="*/ 868680 h 1920240"/>
              <a:gd name="connsiteX8" fmla="*/ 1581151 w 7915276"/>
              <a:gd name="connsiteY8" fmla="*/ 935355 h 1920240"/>
              <a:gd name="connsiteX9" fmla="*/ 1581151 w 7915276"/>
              <a:gd name="connsiteY9" fmla="*/ 984885 h 1920240"/>
              <a:gd name="connsiteX10" fmla="*/ 1514477 w 7915276"/>
              <a:gd name="connsiteY10" fmla="*/ 1051560 h 1920240"/>
              <a:gd name="connsiteX11" fmla="*/ 1447801 w 7915276"/>
              <a:gd name="connsiteY11" fmla="*/ 984885 h 1920240"/>
              <a:gd name="connsiteX12" fmla="*/ 1447801 w 7915276"/>
              <a:gd name="connsiteY12" fmla="*/ 935355 h 1920240"/>
              <a:gd name="connsiteX13" fmla="*/ 1514477 w 7915276"/>
              <a:gd name="connsiteY13" fmla="*/ 868680 h 1920240"/>
              <a:gd name="connsiteX14" fmla="*/ 1695451 w 7915276"/>
              <a:gd name="connsiteY14" fmla="*/ 822960 h 1920240"/>
              <a:gd name="connsiteX15" fmla="*/ 1762126 w 7915276"/>
              <a:gd name="connsiteY15" fmla="*/ 889635 h 1920240"/>
              <a:gd name="connsiteX16" fmla="*/ 1762126 w 7915276"/>
              <a:gd name="connsiteY16" fmla="*/ 1030605 h 1920240"/>
              <a:gd name="connsiteX17" fmla="*/ 1695451 w 7915276"/>
              <a:gd name="connsiteY17" fmla="*/ 1097280 h 1920240"/>
              <a:gd name="connsiteX18" fmla="*/ 1628777 w 7915276"/>
              <a:gd name="connsiteY18" fmla="*/ 1030605 h 1920240"/>
              <a:gd name="connsiteX19" fmla="*/ 1628777 w 7915276"/>
              <a:gd name="connsiteY19" fmla="*/ 889635 h 1920240"/>
              <a:gd name="connsiteX20" fmla="*/ 1695451 w 7915276"/>
              <a:gd name="connsiteY20" fmla="*/ 822960 h 1920240"/>
              <a:gd name="connsiteX21" fmla="*/ 1152526 w 7915276"/>
              <a:gd name="connsiteY21" fmla="*/ 822960 h 1920240"/>
              <a:gd name="connsiteX22" fmla="*/ 1219202 w 7915276"/>
              <a:gd name="connsiteY22" fmla="*/ 889635 h 1920240"/>
              <a:gd name="connsiteX23" fmla="*/ 1219202 w 7915276"/>
              <a:gd name="connsiteY23" fmla="*/ 1030605 h 1920240"/>
              <a:gd name="connsiteX24" fmla="*/ 1152526 w 7915276"/>
              <a:gd name="connsiteY24" fmla="*/ 1097280 h 1920240"/>
              <a:gd name="connsiteX25" fmla="*/ 1085851 w 7915276"/>
              <a:gd name="connsiteY25" fmla="*/ 1030605 h 1920240"/>
              <a:gd name="connsiteX26" fmla="*/ 1085851 w 7915276"/>
              <a:gd name="connsiteY26" fmla="*/ 889635 h 1920240"/>
              <a:gd name="connsiteX27" fmla="*/ 1152526 w 7915276"/>
              <a:gd name="connsiteY27" fmla="*/ 822960 h 1920240"/>
              <a:gd name="connsiteX28" fmla="*/ 7848601 w 7915276"/>
              <a:gd name="connsiteY28" fmla="*/ 777240 h 1920240"/>
              <a:gd name="connsiteX29" fmla="*/ 7915276 w 7915276"/>
              <a:gd name="connsiteY29" fmla="*/ 843915 h 1920240"/>
              <a:gd name="connsiteX30" fmla="*/ 7915276 w 7915276"/>
              <a:gd name="connsiteY30" fmla="*/ 1076325 h 1920240"/>
              <a:gd name="connsiteX31" fmla="*/ 7848601 w 7915276"/>
              <a:gd name="connsiteY31" fmla="*/ 1143000 h 1920240"/>
              <a:gd name="connsiteX32" fmla="*/ 7781926 w 7915276"/>
              <a:gd name="connsiteY32" fmla="*/ 1076325 h 1920240"/>
              <a:gd name="connsiteX33" fmla="*/ 7781926 w 7915276"/>
              <a:gd name="connsiteY33" fmla="*/ 843915 h 1920240"/>
              <a:gd name="connsiteX34" fmla="*/ 7848601 w 7915276"/>
              <a:gd name="connsiteY34" fmla="*/ 777240 h 1920240"/>
              <a:gd name="connsiteX35" fmla="*/ 1876426 w 7915276"/>
              <a:gd name="connsiteY35" fmla="*/ 777240 h 1920240"/>
              <a:gd name="connsiteX36" fmla="*/ 1943101 w 7915276"/>
              <a:gd name="connsiteY36" fmla="*/ 843915 h 1920240"/>
              <a:gd name="connsiteX37" fmla="*/ 1943101 w 7915276"/>
              <a:gd name="connsiteY37" fmla="*/ 1076325 h 1920240"/>
              <a:gd name="connsiteX38" fmla="*/ 1876426 w 7915276"/>
              <a:gd name="connsiteY38" fmla="*/ 1143000 h 1920240"/>
              <a:gd name="connsiteX39" fmla="*/ 1809751 w 7915276"/>
              <a:gd name="connsiteY39" fmla="*/ 1076325 h 1920240"/>
              <a:gd name="connsiteX40" fmla="*/ 1809751 w 7915276"/>
              <a:gd name="connsiteY40" fmla="*/ 843915 h 1920240"/>
              <a:gd name="connsiteX41" fmla="*/ 1876426 w 7915276"/>
              <a:gd name="connsiteY41" fmla="*/ 777240 h 1920240"/>
              <a:gd name="connsiteX42" fmla="*/ 1333501 w 7915276"/>
              <a:gd name="connsiteY42" fmla="*/ 777240 h 1920240"/>
              <a:gd name="connsiteX43" fmla="*/ 1400176 w 7915276"/>
              <a:gd name="connsiteY43" fmla="*/ 843915 h 1920240"/>
              <a:gd name="connsiteX44" fmla="*/ 1400176 w 7915276"/>
              <a:gd name="connsiteY44" fmla="*/ 1076325 h 1920240"/>
              <a:gd name="connsiteX45" fmla="*/ 1333501 w 7915276"/>
              <a:gd name="connsiteY45" fmla="*/ 1143000 h 1920240"/>
              <a:gd name="connsiteX46" fmla="*/ 1266826 w 7915276"/>
              <a:gd name="connsiteY46" fmla="*/ 1076325 h 1920240"/>
              <a:gd name="connsiteX47" fmla="*/ 1266826 w 7915276"/>
              <a:gd name="connsiteY47" fmla="*/ 843915 h 1920240"/>
              <a:gd name="connsiteX48" fmla="*/ 1333501 w 7915276"/>
              <a:gd name="connsiteY48" fmla="*/ 777240 h 1920240"/>
              <a:gd name="connsiteX49" fmla="*/ 7305676 w 7915276"/>
              <a:gd name="connsiteY49" fmla="*/ 731520 h 1920240"/>
              <a:gd name="connsiteX50" fmla="*/ 7372351 w 7915276"/>
              <a:gd name="connsiteY50" fmla="*/ 798195 h 1920240"/>
              <a:gd name="connsiteX51" fmla="*/ 7372351 w 7915276"/>
              <a:gd name="connsiteY51" fmla="*/ 1122045 h 1920240"/>
              <a:gd name="connsiteX52" fmla="*/ 7305676 w 7915276"/>
              <a:gd name="connsiteY52" fmla="*/ 1188720 h 1920240"/>
              <a:gd name="connsiteX53" fmla="*/ 7239001 w 7915276"/>
              <a:gd name="connsiteY53" fmla="*/ 1122045 h 1920240"/>
              <a:gd name="connsiteX54" fmla="*/ 7239001 w 7915276"/>
              <a:gd name="connsiteY54" fmla="*/ 798195 h 1920240"/>
              <a:gd name="connsiteX55" fmla="*/ 7305676 w 7915276"/>
              <a:gd name="connsiteY55" fmla="*/ 731520 h 1920240"/>
              <a:gd name="connsiteX56" fmla="*/ 5314951 w 7915276"/>
              <a:gd name="connsiteY56" fmla="*/ 731520 h 1920240"/>
              <a:gd name="connsiteX57" fmla="*/ 5381626 w 7915276"/>
              <a:gd name="connsiteY57" fmla="*/ 798195 h 1920240"/>
              <a:gd name="connsiteX58" fmla="*/ 5381626 w 7915276"/>
              <a:gd name="connsiteY58" fmla="*/ 1122045 h 1920240"/>
              <a:gd name="connsiteX59" fmla="*/ 5314951 w 7915276"/>
              <a:gd name="connsiteY59" fmla="*/ 1188720 h 1920240"/>
              <a:gd name="connsiteX60" fmla="*/ 5248276 w 7915276"/>
              <a:gd name="connsiteY60" fmla="*/ 1122045 h 1920240"/>
              <a:gd name="connsiteX61" fmla="*/ 5248276 w 7915276"/>
              <a:gd name="connsiteY61" fmla="*/ 798195 h 1920240"/>
              <a:gd name="connsiteX62" fmla="*/ 5314951 w 7915276"/>
              <a:gd name="connsiteY62" fmla="*/ 731520 h 1920240"/>
              <a:gd name="connsiteX63" fmla="*/ 2057401 w 7915276"/>
              <a:gd name="connsiteY63" fmla="*/ 731520 h 1920240"/>
              <a:gd name="connsiteX64" fmla="*/ 2124076 w 7915276"/>
              <a:gd name="connsiteY64" fmla="*/ 798195 h 1920240"/>
              <a:gd name="connsiteX65" fmla="*/ 2124076 w 7915276"/>
              <a:gd name="connsiteY65" fmla="*/ 1122045 h 1920240"/>
              <a:gd name="connsiteX66" fmla="*/ 2057401 w 7915276"/>
              <a:gd name="connsiteY66" fmla="*/ 1188720 h 1920240"/>
              <a:gd name="connsiteX67" fmla="*/ 1990726 w 7915276"/>
              <a:gd name="connsiteY67" fmla="*/ 1122045 h 1920240"/>
              <a:gd name="connsiteX68" fmla="*/ 1990726 w 7915276"/>
              <a:gd name="connsiteY68" fmla="*/ 798195 h 1920240"/>
              <a:gd name="connsiteX69" fmla="*/ 2057401 w 7915276"/>
              <a:gd name="connsiteY69" fmla="*/ 731520 h 1920240"/>
              <a:gd name="connsiteX70" fmla="*/ 971551 w 7915276"/>
              <a:gd name="connsiteY70" fmla="*/ 731520 h 1920240"/>
              <a:gd name="connsiteX71" fmla="*/ 1038226 w 7915276"/>
              <a:gd name="connsiteY71" fmla="*/ 798195 h 1920240"/>
              <a:gd name="connsiteX72" fmla="*/ 1038226 w 7915276"/>
              <a:gd name="connsiteY72" fmla="*/ 1122045 h 1920240"/>
              <a:gd name="connsiteX73" fmla="*/ 971551 w 7915276"/>
              <a:gd name="connsiteY73" fmla="*/ 1188720 h 1920240"/>
              <a:gd name="connsiteX74" fmla="*/ 904876 w 7915276"/>
              <a:gd name="connsiteY74" fmla="*/ 1122045 h 1920240"/>
              <a:gd name="connsiteX75" fmla="*/ 904876 w 7915276"/>
              <a:gd name="connsiteY75" fmla="*/ 798195 h 1920240"/>
              <a:gd name="connsiteX76" fmla="*/ 971551 w 7915276"/>
              <a:gd name="connsiteY76" fmla="*/ 731520 h 1920240"/>
              <a:gd name="connsiteX77" fmla="*/ 5857876 w 7915276"/>
              <a:gd name="connsiteY77" fmla="*/ 685800 h 1920240"/>
              <a:gd name="connsiteX78" fmla="*/ 5924551 w 7915276"/>
              <a:gd name="connsiteY78" fmla="*/ 752475 h 1920240"/>
              <a:gd name="connsiteX79" fmla="*/ 5924551 w 7915276"/>
              <a:gd name="connsiteY79" fmla="*/ 1167765 h 1920240"/>
              <a:gd name="connsiteX80" fmla="*/ 5857876 w 7915276"/>
              <a:gd name="connsiteY80" fmla="*/ 1234440 h 1920240"/>
              <a:gd name="connsiteX81" fmla="*/ 5791201 w 7915276"/>
              <a:gd name="connsiteY81" fmla="*/ 1167765 h 1920240"/>
              <a:gd name="connsiteX82" fmla="*/ 5791201 w 7915276"/>
              <a:gd name="connsiteY82" fmla="*/ 752475 h 1920240"/>
              <a:gd name="connsiteX83" fmla="*/ 5857876 w 7915276"/>
              <a:gd name="connsiteY83" fmla="*/ 685800 h 1920240"/>
              <a:gd name="connsiteX84" fmla="*/ 5495926 w 7915276"/>
              <a:gd name="connsiteY84" fmla="*/ 685800 h 1920240"/>
              <a:gd name="connsiteX85" fmla="*/ 5562601 w 7915276"/>
              <a:gd name="connsiteY85" fmla="*/ 752475 h 1920240"/>
              <a:gd name="connsiteX86" fmla="*/ 5562601 w 7915276"/>
              <a:gd name="connsiteY86" fmla="*/ 1167765 h 1920240"/>
              <a:gd name="connsiteX87" fmla="*/ 5495926 w 7915276"/>
              <a:gd name="connsiteY87" fmla="*/ 1234440 h 1920240"/>
              <a:gd name="connsiteX88" fmla="*/ 5429251 w 7915276"/>
              <a:gd name="connsiteY88" fmla="*/ 1167765 h 1920240"/>
              <a:gd name="connsiteX89" fmla="*/ 5429251 w 7915276"/>
              <a:gd name="connsiteY89" fmla="*/ 752475 h 1920240"/>
              <a:gd name="connsiteX90" fmla="*/ 5495926 w 7915276"/>
              <a:gd name="connsiteY90" fmla="*/ 685800 h 1920240"/>
              <a:gd name="connsiteX91" fmla="*/ 2238376 w 7915276"/>
              <a:gd name="connsiteY91" fmla="*/ 685800 h 1920240"/>
              <a:gd name="connsiteX92" fmla="*/ 2305051 w 7915276"/>
              <a:gd name="connsiteY92" fmla="*/ 752475 h 1920240"/>
              <a:gd name="connsiteX93" fmla="*/ 2305051 w 7915276"/>
              <a:gd name="connsiteY93" fmla="*/ 1167765 h 1920240"/>
              <a:gd name="connsiteX94" fmla="*/ 2238376 w 7915276"/>
              <a:gd name="connsiteY94" fmla="*/ 1234440 h 1920240"/>
              <a:gd name="connsiteX95" fmla="*/ 2171701 w 7915276"/>
              <a:gd name="connsiteY95" fmla="*/ 1167765 h 1920240"/>
              <a:gd name="connsiteX96" fmla="*/ 2171701 w 7915276"/>
              <a:gd name="connsiteY96" fmla="*/ 752475 h 1920240"/>
              <a:gd name="connsiteX97" fmla="*/ 2238376 w 7915276"/>
              <a:gd name="connsiteY97" fmla="*/ 685800 h 1920240"/>
              <a:gd name="connsiteX98" fmla="*/ 609602 w 7915276"/>
              <a:gd name="connsiteY98" fmla="*/ 679356 h 1920240"/>
              <a:gd name="connsiteX99" fmla="*/ 676276 w 7915276"/>
              <a:gd name="connsiteY99" fmla="*/ 746031 h 1920240"/>
              <a:gd name="connsiteX100" fmla="*/ 676275 w 7915276"/>
              <a:gd name="connsiteY100" fmla="*/ 1174211 h 1920240"/>
              <a:gd name="connsiteX101" fmla="*/ 609600 w 7915276"/>
              <a:gd name="connsiteY101" fmla="*/ 1240886 h 1920240"/>
              <a:gd name="connsiteX102" fmla="*/ 609602 w 7915276"/>
              <a:gd name="connsiteY102" fmla="*/ 1240885 h 1920240"/>
              <a:gd name="connsiteX103" fmla="*/ 542926 w 7915276"/>
              <a:gd name="connsiteY103" fmla="*/ 1174210 h 1920240"/>
              <a:gd name="connsiteX104" fmla="*/ 542926 w 7915276"/>
              <a:gd name="connsiteY104" fmla="*/ 746031 h 1920240"/>
              <a:gd name="connsiteX105" fmla="*/ 609602 w 7915276"/>
              <a:gd name="connsiteY105" fmla="*/ 679356 h 1920240"/>
              <a:gd name="connsiteX106" fmla="*/ 6943726 w 7915276"/>
              <a:gd name="connsiteY106" fmla="*/ 640080 h 1920240"/>
              <a:gd name="connsiteX107" fmla="*/ 7010401 w 7915276"/>
              <a:gd name="connsiteY107" fmla="*/ 706755 h 1920240"/>
              <a:gd name="connsiteX108" fmla="*/ 7010401 w 7915276"/>
              <a:gd name="connsiteY108" fmla="*/ 1213485 h 1920240"/>
              <a:gd name="connsiteX109" fmla="*/ 6943726 w 7915276"/>
              <a:gd name="connsiteY109" fmla="*/ 1280160 h 1920240"/>
              <a:gd name="connsiteX110" fmla="*/ 6877051 w 7915276"/>
              <a:gd name="connsiteY110" fmla="*/ 1213485 h 1920240"/>
              <a:gd name="connsiteX111" fmla="*/ 6877051 w 7915276"/>
              <a:gd name="connsiteY111" fmla="*/ 706755 h 1920240"/>
              <a:gd name="connsiteX112" fmla="*/ 6943726 w 7915276"/>
              <a:gd name="connsiteY112" fmla="*/ 640080 h 1920240"/>
              <a:gd name="connsiteX113" fmla="*/ 5133976 w 7915276"/>
              <a:gd name="connsiteY113" fmla="*/ 640080 h 1920240"/>
              <a:gd name="connsiteX114" fmla="*/ 5200651 w 7915276"/>
              <a:gd name="connsiteY114" fmla="*/ 706755 h 1920240"/>
              <a:gd name="connsiteX115" fmla="*/ 5200651 w 7915276"/>
              <a:gd name="connsiteY115" fmla="*/ 1213485 h 1920240"/>
              <a:gd name="connsiteX116" fmla="*/ 5133976 w 7915276"/>
              <a:gd name="connsiteY116" fmla="*/ 1280160 h 1920240"/>
              <a:gd name="connsiteX117" fmla="*/ 5067301 w 7915276"/>
              <a:gd name="connsiteY117" fmla="*/ 1213485 h 1920240"/>
              <a:gd name="connsiteX118" fmla="*/ 5067301 w 7915276"/>
              <a:gd name="connsiteY118" fmla="*/ 706755 h 1920240"/>
              <a:gd name="connsiteX119" fmla="*/ 5133976 w 7915276"/>
              <a:gd name="connsiteY119" fmla="*/ 640080 h 1920240"/>
              <a:gd name="connsiteX120" fmla="*/ 790576 w 7915276"/>
              <a:gd name="connsiteY120" fmla="*/ 640080 h 1920240"/>
              <a:gd name="connsiteX121" fmla="*/ 857251 w 7915276"/>
              <a:gd name="connsiteY121" fmla="*/ 706755 h 1920240"/>
              <a:gd name="connsiteX122" fmla="*/ 857251 w 7915276"/>
              <a:gd name="connsiteY122" fmla="*/ 1213485 h 1920240"/>
              <a:gd name="connsiteX123" fmla="*/ 790576 w 7915276"/>
              <a:gd name="connsiteY123" fmla="*/ 1280160 h 1920240"/>
              <a:gd name="connsiteX124" fmla="*/ 723902 w 7915276"/>
              <a:gd name="connsiteY124" fmla="*/ 1213485 h 1920240"/>
              <a:gd name="connsiteX125" fmla="*/ 723902 w 7915276"/>
              <a:gd name="connsiteY125" fmla="*/ 706755 h 1920240"/>
              <a:gd name="connsiteX126" fmla="*/ 790576 w 7915276"/>
              <a:gd name="connsiteY126" fmla="*/ 640080 h 1920240"/>
              <a:gd name="connsiteX127" fmla="*/ 7486651 w 7915276"/>
              <a:gd name="connsiteY127" fmla="*/ 548640 h 1920240"/>
              <a:gd name="connsiteX128" fmla="*/ 7553326 w 7915276"/>
              <a:gd name="connsiteY128" fmla="*/ 615315 h 1920240"/>
              <a:gd name="connsiteX129" fmla="*/ 7553326 w 7915276"/>
              <a:gd name="connsiteY129" fmla="*/ 1304925 h 1920240"/>
              <a:gd name="connsiteX130" fmla="*/ 7486651 w 7915276"/>
              <a:gd name="connsiteY130" fmla="*/ 1371600 h 1920240"/>
              <a:gd name="connsiteX131" fmla="*/ 7419976 w 7915276"/>
              <a:gd name="connsiteY131" fmla="*/ 1304925 h 1920240"/>
              <a:gd name="connsiteX132" fmla="*/ 7419976 w 7915276"/>
              <a:gd name="connsiteY132" fmla="*/ 615315 h 1920240"/>
              <a:gd name="connsiteX133" fmla="*/ 7486651 w 7915276"/>
              <a:gd name="connsiteY133" fmla="*/ 548640 h 1920240"/>
              <a:gd name="connsiteX134" fmla="*/ 2419351 w 7915276"/>
              <a:gd name="connsiteY134" fmla="*/ 548640 h 1920240"/>
              <a:gd name="connsiteX135" fmla="*/ 2486026 w 7915276"/>
              <a:gd name="connsiteY135" fmla="*/ 615315 h 1920240"/>
              <a:gd name="connsiteX136" fmla="*/ 2486026 w 7915276"/>
              <a:gd name="connsiteY136" fmla="*/ 1304925 h 1920240"/>
              <a:gd name="connsiteX137" fmla="*/ 2419351 w 7915276"/>
              <a:gd name="connsiteY137" fmla="*/ 1371600 h 1920240"/>
              <a:gd name="connsiteX138" fmla="*/ 2352676 w 7915276"/>
              <a:gd name="connsiteY138" fmla="*/ 1304925 h 1920240"/>
              <a:gd name="connsiteX139" fmla="*/ 2352676 w 7915276"/>
              <a:gd name="connsiteY139" fmla="*/ 615315 h 1920240"/>
              <a:gd name="connsiteX140" fmla="*/ 2419351 w 7915276"/>
              <a:gd name="connsiteY140" fmla="*/ 548640 h 1920240"/>
              <a:gd name="connsiteX141" fmla="*/ 66676 w 7915276"/>
              <a:gd name="connsiteY141" fmla="*/ 546281 h 1920240"/>
              <a:gd name="connsiteX142" fmla="*/ 133352 w 7915276"/>
              <a:gd name="connsiteY142" fmla="*/ 612957 h 1920240"/>
              <a:gd name="connsiteX143" fmla="*/ 133351 w 7915276"/>
              <a:gd name="connsiteY143" fmla="*/ 1307284 h 1920240"/>
              <a:gd name="connsiteX144" fmla="*/ 66676 w 7915276"/>
              <a:gd name="connsiteY144" fmla="*/ 1373960 h 1920240"/>
              <a:gd name="connsiteX145" fmla="*/ 66676 w 7915276"/>
              <a:gd name="connsiteY145" fmla="*/ 1373959 h 1920240"/>
              <a:gd name="connsiteX146" fmla="*/ 0 w 7915276"/>
              <a:gd name="connsiteY146" fmla="*/ 1307283 h 1920240"/>
              <a:gd name="connsiteX147" fmla="*/ 0 w 7915276"/>
              <a:gd name="connsiteY147" fmla="*/ 612957 h 1920240"/>
              <a:gd name="connsiteX148" fmla="*/ 66676 w 7915276"/>
              <a:gd name="connsiteY148" fmla="*/ 546281 h 1920240"/>
              <a:gd name="connsiteX149" fmla="*/ 6038851 w 7915276"/>
              <a:gd name="connsiteY149" fmla="*/ 502920 h 1920240"/>
              <a:gd name="connsiteX150" fmla="*/ 6105526 w 7915276"/>
              <a:gd name="connsiteY150" fmla="*/ 569595 h 1920240"/>
              <a:gd name="connsiteX151" fmla="*/ 6105526 w 7915276"/>
              <a:gd name="connsiteY151" fmla="*/ 1350645 h 1920240"/>
              <a:gd name="connsiteX152" fmla="*/ 6038851 w 7915276"/>
              <a:gd name="connsiteY152" fmla="*/ 1417320 h 1920240"/>
              <a:gd name="connsiteX153" fmla="*/ 5972176 w 7915276"/>
              <a:gd name="connsiteY153" fmla="*/ 1350645 h 1920240"/>
              <a:gd name="connsiteX154" fmla="*/ 5972176 w 7915276"/>
              <a:gd name="connsiteY154" fmla="*/ 569595 h 1920240"/>
              <a:gd name="connsiteX155" fmla="*/ 6038851 w 7915276"/>
              <a:gd name="connsiteY155" fmla="*/ 502920 h 1920240"/>
              <a:gd name="connsiteX156" fmla="*/ 4591051 w 7915276"/>
              <a:gd name="connsiteY156" fmla="*/ 502920 h 1920240"/>
              <a:gd name="connsiteX157" fmla="*/ 4657726 w 7915276"/>
              <a:gd name="connsiteY157" fmla="*/ 569595 h 1920240"/>
              <a:gd name="connsiteX158" fmla="*/ 4657726 w 7915276"/>
              <a:gd name="connsiteY158" fmla="*/ 1350645 h 1920240"/>
              <a:gd name="connsiteX159" fmla="*/ 4591051 w 7915276"/>
              <a:gd name="connsiteY159" fmla="*/ 1417320 h 1920240"/>
              <a:gd name="connsiteX160" fmla="*/ 4524376 w 7915276"/>
              <a:gd name="connsiteY160" fmla="*/ 1350645 h 1920240"/>
              <a:gd name="connsiteX161" fmla="*/ 4524376 w 7915276"/>
              <a:gd name="connsiteY161" fmla="*/ 569595 h 1920240"/>
              <a:gd name="connsiteX162" fmla="*/ 4591051 w 7915276"/>
              <a:gd name="connsiteY162" fmla="*/ 502920 h 1920240"/>
              <a:gd name="connsiteX163" fmla="*/ 4410076 w 7915276"/>
              <a:gd name="connsiteY163" fmla="*/ 502920 h 1920240"/>
              <a:gd name="connsiteX164" fmla="*/ 4476751 w 7915276"/>
              <a:gd name="connsiteY164" fmla="*/ 569595 h 1920240"/>
              <a:gd name="connsiteX165" fmla="*/ 4476751 w 7915276"/>
              <a:gd name="connsiteY165" fmla="*/ 1350645 h 1920240"/>
              <a:gd name="connsiteX166" fmla="*/ 4410076 w 7915276"/>
              <a:gd name="connsiteY166" fmla="*/ 1417320 h 1920240"/>
              <a:gd name="connsiteX167" fmla="*/ 4343401 w 7915276"/>
              <a:gd name="connsiteY167" fmla="*/ 1350645 h 1920240"/>
              <a:gd name="connsiteX168" fmla="*/ 4343401 w 7915276"/>
              <a:gd name="connsiteY168" fmla="*/ 569595 h 1920240"/>
              <a:gd name="connsiteX169" fmla="*/ 4410076 w 7915276"/>
              <a:gd name="connsiteY169" fmla="*/ 502920 h 1920240"/>
              <a:gd name="connsiteX170" fmla="*/ 4953001 w 7915276"/>
              <a:gd name="connsiteY170" fmla="*/ 457200 h 1920240"/>
              <a:gd name="connsiteX171" fmla="*/ 5019676 w 7915276"/>
              <a:gd name="connsiteY171" fmla="*/ 523875 h 1920240"/>
              <a:gd name="connsiteX172" fmla="*/ 5019676 w 7915276"/>
              <a:gd name="connsiteY172" fmla="*/ 1396365 h 1920240"/>
              <a:gd name="connsiteX173" fmla="*/ 4953001 w 7915276"/>
              <a:gd name="connsiteY173" fmla="*/ 1463040 h 1920240"/>
              <a:gd name="connsiteX174" fmla="*/ 4886326 w 7915276"/>
              <a:gd name="connsiteY174" fmla="*/ 1396365 h 1920240"/>
              <a:gd name="connsiteX175" fmla="*/ 4886326 w 7915276"/>
              <a:gd name="connsiteY175" fmla="*/ 523875 h 1920240"/>
              <a:gd name="connsiteX176" fmla="*/ 4953001 w 7915276"/>
              <a:gd name="connsiteY176" fmla="*/ 457200 h 1920240"/>
              <a:gd name="connsiteX177" fmla="*/ 3686176 w 7915276"/>
              <a:gd name="connsiteY177" fmla="*/ 457200 h 1920240"/>
              <a:gd name="connsiteX178" fmla="*/ 3752851 w 7915276"/>
              <a:gd name="connsiteY178" fmla="*/ 523875 h 1920240"/>
              <a:gd name="connsiteX179" fmla="*/ 3752851 w 7915276"/>
              <a:gd name="connsiteY179" fmla="*/ 1396365 h 1920240"/>
              <a:gd name="connsiteX180" fmla="*/ 3686176 w 7915276"/>
              <a:gd name="connsiteY180" fmla="*/ 1463040 h 1920240"/>
              <a:gd name="connsiteX181" fmla="*/ 3619501 w 7915276"/>
              <a:gd name="connsiteY181" fmla="*/ 1396365 h 1920240"/>
              <a:gd name="connsiteX182" fmla="*/ 3619501 w 7915276"/>
              <a:gd name="connsiteY182" fmla="*/ 523875 h 1920240"/>
              <a:gd name="connsiteX183" fmla="*/ 3686176 w 7915276"/>
              <a:gd name="connsiteY183" fmla="*/ 457200 h 1920240"/>
              <a:gd name="connsiteX184" fmla="*/ 428626 w 7915276"/>
              <a:gd name="connsiteY184" fmla="*/ 427993 h 1920240"/>
              <a:gd name="connsiteX185" fmla="*/ 495302 w 7915276"/>
              <a:gd name="connsiteY185" fmla="*/ 494668 h 1920240"/>
              <a:gd name="connsiteX186" fmla="*/ 495300 w 7915276"/>
              <a:gd name="connsiteY186" fmla="*/ 1425574 h 1920240"/>
              <a:gd name="connsiteX187" fmla="*/ 428625 w 7915276"/>
              <a:gd name="connsiteY187" fmla="*/ 1492249 h 1920240"/>
              <a:gd name="connsiteX188" fmla="*/ 428626 w 7915276"/>
              <a:gd name="connsiteY188" fmla="*/ 1492248 h 1920240"/>
              <a:gd name="connsiteX189" fmla="*/ 361951 w 7915276"/>
              <a:gd name="connsiteY189" fmla="*/ 1425573 h 1920240"/>
              <a:gd name="connsiteX190" fmla="*/ 361951 w 7915276"/>
              <a:gd name="connsiteY190" fmla="*/ 494668 h 1920240"/>
              <a:gd name="connsiteX191" fmla="*/ 428626 w 7915276"/>
              <a:gd name="connsiteY191" fmla="*/ 427993 h 1920240"/>
              <a:gd name="connsiteX192" fmla="*/ 7124701 w 7915276"/>
              <a:gd name="connsiteY192" fmla="*/ 411480 h 1920240"/>
              <a:gd name="connsiteX193" fmla="*/ 7191376 w 7915276"/>
              <a:gd name="connsiteY193" fmla="*/ 478155 h 1920240"/>
              <a:gd name="connsiteX194" fmla="*/ 7191376 w 7915276"/>
              <a:gd name="connsiteY194" fmla="*/ 1442085 h 1920240"/>
              <a:gd name="connsiteX195" fmla="*/ 7124701 w 7915276"/>
              <a:gd name="connsiteY195" fmla="*/ 1508760 h 1920240"/>
              <a:gd name="connsiteX196" fmla="*/ 7058026 w 7915276"/>
              <a:gd name="connsiteY196" fmla="*/ 1442085 h 1920240"/>
              <a:gd name="connsiteX197" fmla="*/ 7058026 w 7915276"/>
              <a:gd name="connsiteY197" fmla="*/ 478155 h 1920240"/>
              <a:gd name="connsiteX198" fmla="*/ 7124701 w 7915276"/>
              <a:gd name="connsiteY198" fmla="*/ 411480 h 1920240"/>
              <a:gd name="connsiteX199" fmla="*/ 7667626 w 7915276"/>
              <a:gd name="connsiteY199" fmla="*/ 365760 h 1920240"/>
              <a:gd name="connsiteX200" fmla="*/ 7734301 w 7915276"/>
              <a:gd name="connsiteY200" fmla="*/ 432435 h 1920240"/>
              <a:gd name="connsiteX201" fmla="*/ 7734301 w 7915276"/>
              <a:gd name="connsiteY201" fmla="*/ 1487805 h 1920240"/>
              <a:gd name="connsiteX202" fmla="*/ 7667626 w 7915276"/>
              <a:gd name="connsiteY202" fmla="*/ 1554480 h 1920240"/>
              <a:gd name="connsiteX203" fmla="*/ 7600951 w 7915276"/>
              <a:gd name="connsiteY203" fmla="*/ 1487805 h 1920240"/>
              <a:gd name="connsiteX204" fmla="*/ 7600951 w 7915276"/>
              <a:gd name="connsiteY204" fmla="*/ 432435 h 1920240"/>
              <a:gd name="connsiteX205" fmla="*/ 7667626 w 7915276"/>
              <a:gd name="connsiteY205" fmla="*/ 365760 h 1920240"/>
              <a:gd name="connsiteX206" fmla="*/ 6219826 w 7915276"/>
              <a:gd name="connsiteY206" fmla="*/ 365760 h 1920240"/>
              <a:gd name="connsiteX207" fmla="*/ 6286501 w 7915276"/>
              <a:gd name="connsiteY207" fmla="*/ 432435 h 1920240"/>
              <a:gd name="connsiteX208" fmla="*/ 6286501 w 7915276"/>
              <a:gd name="connsiteY208" fmla="*/ 1487805 h 1920240"/>
              <a:gd name="connsiteX209" fmla="*/ 6219826 w 7915276"/>
              <a:gd name="connsiteY209" fmla="*/ 1554480 h 1920240"/>
              <a:gd name="connsiteX210" fmla="*/ 6153151 w 7915276"/>
              <a:gd name="connsiteY210" fmla="*/ 1487805 h 1920240"/>
              <a:gd name="connsiteX211" fmla="*/ 6153151 w 7915276"/>
              <a:gd name="connsiteY211" fmla="*/ 432435 h 1920240"/>
              <a:gd name="connsiteX212" fmla="*/ 6219826 w 7915276"/>
              <a:gd name="connsiteY212" fmla="*/ 365760 h 1920240"/>
              <a:gd name="connsiteX213" fmla="*/ 4229101 w 7915276"/>
              <a:gd name="connsiteY213" fmla="*/ 365760 h 1920240"/>
              <a:gd name="connsiteX214" fmla="*/ 4295776 w 7915276"/>
              <a:gd name="connsiteY214" fmla="*/ 432435 h 1920240"/>
              <a:gd name="connsiteX215" fmla="*/ 4295776 w 7915276"/>
              <a:gd name="connsiteY215" fmla="*/ 1487805 h 1920240"/>
              <a:gd name="connsiteX216" fmla="*/ 4229101 w 7915276"/>
              <a:gd name="connsiteY216" fmla="*/ 1554480 h 1920240"/>
              <a:gd name="connsiteX217" fmla="*/ 4162426 w 7915276"/>
              <a:gd name="connsiteY217" fmla="*/ 1487805 h 1920240"/>
              <a:gd name="connsiteX218" fmla="*/ 4162426 w 7915276"/>
              <a:gd name="connsiteY218" fmla="*/ 432435 h 1920240"/>
              <a:gd name="connsiteX219" fmla="*/ 4229101 w 7915276"/>
              <a:gd name="connsiteY219" fmla="*/ 365760 h 1920240"/>
              <a:gd name="connsiteX220" fmla="*/ 3324226 w 7915276"/>
              <a:gd name="connsiteY220" fmla="*/ 365760 h 1920240"/>
              <a:gd name="connsiteX221" fmla="*/ 3390901 w 7915276"/>
              <a:gd name="connsiteY221" fmla="*/ 432435 h 1920240"/>
              <a:gd name="connsiteX222" fmla="*/ 3390901 w 7915276"/>
              <a:gd name="connsiteY222" fmla="*/ 1487805 h 1920240"/>
              <a:gd name="connsiteX223" fmla="*/ 3324226 w 7915276"/>
              <a:gd name="connsiteY223" fmla="*/ 1554480 h 1920240"/>
              <a:gd name="connsiteX224" fmla="*/ 3257551 w 7915276"/>
              <a:gd name="connsiteY224" fmla="*/ 1487805 h 1920240"/>
              <a:gd name="connsiteX225" fmla="*/ 3257551 w 7915276"/>
              <a:gd name="connsiteY225" fmla="*/ 432435 h 1920240"/>
              <a:gd name="connsiteX226" fmla="*/ 3324226 w 7915276"/>
              <a:gd name="connsiteY226" fmla="*/ 365760 h 1920240"/>
              <a:gd name="connsiteX227" fmla="*/ 2600326 w 7915276"/>
              <a:gd name="connsiteY227" fmla="*/ 320040 h 1920240"/>
              <a:gd name="connsiteX228" fmla="*/ 2667001 w 7915276"/>
              <a:gd name="connsiteY228" fmla="*/ 386715 h 1920240"/>
              <a:gd name="connsiteX229" fmla="*/ 2667001 w 7915276"/>
              <a:gd name="connsiteY229" fmla="*/ 1533525 h 1920240"/>
              <a:gd name="connsiteX230" fmla="*/ 2600326 w 7915276"/>
              <a:gd name="connsiteY230" fmla="*/ 1600200 h 1920240"/>
              <a:gd name="connsiteX231" fmla="*/ 2533651 w 7915276"/>
              <a:gd name="connsiteY231" fmla="*/ 1533525 h 1920240"/>
              <a:gd name="connsiteX232" fmla="*/ 2533651 w 7915276"/>
              <a:gd name="connsiteY232" fmla="*/ 386715 h 1920240"/>
              <a:gd name="connsiteX233" fmla="*/ 2600326 w 7915276"/>
              <a:gd name="connsiteY233" fmla="*/ 320040 h 1920240"/>
              <a:gd name="connsiteX234" fmla="*/ 6762751 w 7915276"/>
              <a:gd name="connsiteY234" fmla="*/ 274320 h 1920240"/>
              <a:gd name="connsiteX235" fmla="*/ 6829426 w 7915276"/>
              <a:gd name="connsiteY235" fmla="*/ 340995 h 1920240"/>
              <a:gd name="connsiteX236" fmla="*/ 6829426 w 7915276"/>
              <a:gd name="connsiteY236" fmla="*/ 1579245 h 1920240"/>
              <a:gd name="connsiteX237" fmla="*/ 6762751 w 7915276"/>
              <a:gd name="connsiteY237" fmla="*/ 1645920 h 1920240"/>
              <a:gd name="connsiteX238" fmla="*/ 6696076 w 7915276"/>
              <a:gd name="connsiteY238" fmla="*/ 1579245 h 1920240"/>
              <a:gd name="connsiteX239" fmla="*/ 6696076 w 7915276"/>
              <a:gd name="connsiteY239" fmla="*/ 340995 h 1920240"/>
              <a:gd name="connsiteX240" fmla="*/ 6762751 w 7915276"/>
              <a:gd name="connsiteY240" fmla="*/ 274320 h 1920240"/>
              <a:gd name="connsiteX241" fmla="*/ 4772026 w 7915276"/>
              <a:gd name="connsiteY241" fmla="*/ 243458 h 1920240"/>
              <a:gd name="connsiteX242" fmla="*/ 4838701 w 7915276"/>
              <a:gd name="connsiteY242" fmla="*/ 310133 h 1920240"/>
              <a:gd name="connsiteX243" fmla="*/ 4838701 w 7915276"/>
              <a:gd name="connsiteY243" fmla="*/ 1610108 h 1920240"/>
              <a:gd name="connsiteX244" fmla="*/ 4772026 w 7915276"/>
              <a:gd name="connsiteY244" fmla="*/ 1676783 h 1920240"/>
              <a:gd name="connsiteX245" fmla="*/ 4705351 w 7915276"/>
              <a:gd name="connsiteY245" fmla="*/ 1610108 h 1920240"/>
              <a:gd name="connsiteX246" fmla="*/ 4705351 w 7915276"/>
              <a:gd name="connsiteY246" fmla="*/ 310133 h 1920240"/>
              <a:gd name="connsiteX247" fmla="*/ 4772026 w 7915276"/>
              <a:gd name="connsiteY247" fmla="*/ 243458 h 1920240"/>
              <a:gd name="connsiteX248" fmla="*/ 3143251 w 7915276"/>
              <a:gd name="connsiteY248" fmla="*/ 243458 h 1920240"/>
              <a:gd name="connsiteX249" fmla="*/ 3209926 w 7915276"/>
              <a:gd name="connsiteY249" fmla="*/ 310133 h 1920240"/>
              <a:gd name="connsiteX250" fmla="*/ 3209926 w 7915276"/>
              <a:gd name="connsiteY250" fmla="*/ 1610108 h 1920240"/>
              <a:gd name="connsiteX251" fmla="*/ 3143251 w 7915276"/>
              <a:gd name="connsiteY251" fmla="*/ 1676783 h 1920240"/>
              <a:gd name="connsiteX252" fmla="*/ 3076576 w 7915276"/>
              <a:gd name="connsiteY252" fmla="*/ 1610108 h 1920240"/>
              <a:gd name="connsiteX253" fmla="*/ 3076576 w 7915276"/>
              <a:gd name="connsiteY253" fmla="*/ 310133 h 1920240"/>
              <a:gd name="connsiteX254" fmla="*/ 3143251 w 7915276"/>
              <a:gd name="connsiteY254" fmla="*/ 243458 h 1920240"/>
              <a:gd name="connsiteX255" fmla="*/ 247651 w 7915276"/>
              <a:gd name="connsiteY255" fmla="*/ 243458 h 1920240"/>
              <a:gd name="connsiteX256" fmla="*/ 314326 w 7915276"/>
              <a:gd name="connsiteY256" fmla="*/ 310133 h 1920240"/>
              <a:gd name="connsiteX257" fmla="*/ 314326 w 7915276"/>
              <a:gd name="connsiteY257" fmla="*/ 1610108 h 1920240"/>
              <a:gd name="connsiteX258" fmla="*/ 247651 w 7915276"/>
              <a:gd name="connsiteY258" fmla="*/ 1676783 h 1920240"/>
              <a:gd name="connsiteX259" fmla="*/ 180976 w 7915276"/>
              <a:gd name="connsiteY259" fmla="*/ 1610108 h 1920240"/>
              <a:gd name="connsiteX260" fmla="*/ 180976 w 7915276"/>
              <a:gd name="connsiteY260" fmla="*/ 310133 h 1920240"/>
              <a:gd name="connsiteX261" fmla="*/ 247651 w 7915276"/>
              <a:gd name="connsiteY261" fmla="*/ 243458 h 1920240"/>
              <a:gd name="connsiteX262" fmla="*/ 6581776 w 7915276"/>
              <a:gd name="connsiteY262" fmla="*/ 182880 h 1920240"/>
              <a:gd name="connsiteX263" fmla="*/ 6648451 w 7915276"/>
              <a:gd name="connsiteY263" fmla="*/ 249555 h 1920240"/>
              <a:gd name="connsiteX264" fmla="*/ 6648451 w 7915276"/>
              <a:gd name="connsiteY264" fmla="*/ 1670685 h 1920240"/>
              <a:gd name="connsiteX265" fmla="*/ 6581776 w 7915276"/>
              <a:gd name="connsiteY265" fmla="*/ 1737360 h 1920240"/>
              <a:gd name="connsiteX266" fmla="*/ 6515101 w 7915276"/>
              <a:gd name="connsiteY266" fmla="*/ 1670685 h 1920240"/>
              <a:gd name="connsiteX267" fmla="*/ 6515101 w 7915276"/>
              <a:gd name="connsiteY267" fmla="*/ 249555 h 1920240"/>
              <a:gd name="connsiteX268" fmla="*/ 6581776 w 7915276"/>
              <a:gd name="connsiteY268" fmla="*/ 182880 h 1920240"/>
              <a:gd name="connsiteX269" fmla="*/ 3505201 w 7915276"/>
              <a:gd name="connsiteY269" fmla="*/ 182880 h 1920240"/>
              <a:gd name="connsiteX270" fmla="*/ 3571876 w 7915276"/>
              <a:gd name="connsiteY270" fmla="*/ 249555 h 1920240"/>
              <a:gd name="connsiteX271" fmla="*/ 3571876 w 7915276"/>
              <a:gd name="connsiteY271" fmla="*/ 1670685 h 1920240"/>
              <a:gd name="connsiteX272" fmla="*/ 3505201 w 7915276"/>
              <a:gd name="connsiteY272" fmla="*/ 1737360 h 1920240"/>
              <a:gd name="connsiteX273" fmla="*/ 3438526 w 7915276"/>
              <a:gd name="connsiteY273" fmla="*/ 1670685 h 1920240"/>
              <a:gd name="connsiteX274" fmla="*/ 3438526 w 7915276"/>
              <a:gd name="connsiteY274" fmla="*/ 249555 h 1920240"/>
              <a:gd name="connsiteX275" fmla="*/ 3505201 w 7915276"/>
              <a:gd name="connsiteY275" fmla="*/ 182880 h 1920240"/>
              <a:gd name="connsiteX276" fmla="*/ 4048126 w 7915276"/>
              <a:gd name="connsiteY276" fmla="*/ 137160 h 1920240"/>
              <a:gd name="connsiteX277" fmla="*/ 4114801 w 7915276"/>
              <a:gd name="connsiteY277" fmla="*/ 203835 h 1920240"/>
              <a:gd name="connsiteX278" fmla="*/ 4114801 w 7915276"/>
              <a:gd name="connsiteY278" fmla="*/ 1716405 h 1920240"/>
              <a:gd name="connsiteX279" fmla="*/ 4048126 w 7915276"/>
              <a:gd name="connsiteY279" fmla="*/ 1783080 h 1920240"/>
              <a:gd name="connsiteX280" fmla="*/ 3981451 w 7915276"/>
              <a:gd name="connsiteY280" fmla="*/ 1716405 h 1920240"/>
              <a:gd name="connsiteX281" fmla="*/ 3981451 w 7915276"/>
              <a:gd name="connsiteY281" fmla="*/ 203835 h 1920240"/>
              <a:gd name="connsiteX282" fmla="*/ 4048126 w 7915276"/>
              <a:gd name="connsiteY282" fmla="*/ 137160 h 1920240"/>
              <a:gd name="connsiteX283" fmla="*/ 2962276 w 7915276"/>
              <a:gd name="connsiteY283" fmla="*/ 137160 h 1920240"/>
              <a:gd name="connsiteX284" fmla="*/ 3028951 w 7915276"/>
              <a:gd name="connsiteY284" fmla="*/ 203835 h 1920240"/>
              <a:gd name="connsiteX285" fmla="*/ 3028951 w 7915276"/>
              <a:gd name="connsiteY285" fmla="*/ 1716405 h 1920240"/>
              <a:gd name="connsiteX286" fmla="*/ 2962276 w 7915276"/>
              <a:gd name="connsiteY286" fmla="*/ 1783080 h 1920240"/>
              <a:gd name="connsiteX287" fmla="*/ 2895601 w 7915276"/>
              <a:gd name="connsiteY287" fmla="*/ 1716405 h 1920240"/>
              <a:gd name="connsiteX288" fmla="*/ 2895601 w 7915276"/>
              <a:gd name="connsiteY288" fmla="*/ 203835 h 1920240"/>
              <a:gd name="connsiteX289" fmla="*/ 2962276 w 7915276"/>
              <a:gd name="connsiteY289" fmla="*/ 137160 h 1920240"/>
              <a:gd name="connsiteX290" fmla="*/ 2781301 w 7915276"/>
              <a:gd name="connsiteY290" fmla="*/ 91440 h 1920240"/>
              <a:gd name="connsiteX291" fmla="*/ 2847976 w 7915276"/>
              <a:gd name="connsiteY291" fmla="*/ 158115 h 1920240"/>
              <a:gd name="connsiteX292" fmla="*/ 2847976 w 7915276"/>
              <a:gd name="connsiteY292" fmla="*/ 1762125 h 1920240"/>
              <a:gd name="connsiteX293" fmla="*/ 2781301 w 7915276"/>
              <a:gd name="connsiteY293" fmla="*/ 1828800 h 1920240"/>
              <a:gd name="connsiteX294" fmla="*/ 2714626 w 7915276"/>
              <a:gd name="connsiteY294" fmla="*/ 1762125 h 1920240"/>
              <a:gd name="connsiteX295" fmla="*/ 2714626 w 7915276"/>
              <a:gd name="connsiteY295" fmla="*/ 158115 h 1920240"/>
              <a:gd name="connsiteX296" fmla="*/ 2781301 w 7915276"/>
              <a:gd name="connsiteY296" fmla="*/ 91440 h 1920240"/>
              <a:gd name="connsiteX297" fmla="*/ 6400801 w 7915276"/>
              <a:gd name="connsiteY297" fmla="*/ 0 h 1920240"/>
              <a:gd name="connsiteX298" fmla="*/ 6467476 w 7915276"/>
              <a:gd name="connsiteY298" fmla="*/ 66675 h 1920240"/>
              <a:gd name="connsiteX299" fmla="*/ 6467476 w 7915276"/>
              <a:gd name="connsiteY299" fmla="*/ 1853565 h 1920240"/>
              <a:gd name="connsiteX300" fmla="*/ 6400801 w 7915276"/>
              <a:gd name="connsiteY300" fmla="*/ 1920240 h 1920240"/>
              <a:gd name="connsiteX301" fmla="*/ 6334126 w 7915276"/>
              <a:gd name="connsiteY301" fmla="*/ 1853565 h 1920240"/>
              <a:gd name="connsiteX302" fmla="*/ 6334126 w 7915276"/>
              <a:gd name="connsiteY302" fmla="*/ 66675 h 1920240"/>
              <a:gd name="connsiteX303" fmla="*/ 6400801 w 7915276"/>
              <a:gd name="connsiteY303" fmla="*/ 0 h 1920240"/>
              <a:gd name="connsiteX304" fmla="*/ 3867151 w 7915276"/>
              <a:gd name="connsiteY304" fmla="*/ 0 h 1920240"/>
              <a:gd name="connsiteX305" fmla="*/ 3933826 w 7915276"/>
              <a:gd name="connsiteY305" fmla="*/ 66675 h 1920240"/>
              <a:gd name="connsiteX306" fmla="*/ 3933826 w 7915276"/>
              <a:gd name="connsiteY306" fmla="*/ 1853565 h 1920240"/>
              <a:gd name="connsiteX307" fmla="*/ 3867151 w 7915276"/>
              <a:gd name="connsiteY307" fmla="*/ 1920240 h 1920240"/>
              <a:gd name="connsiteX308" fmla="*/ 3800476 w 7915276"/>
              <a:gd name="connsiteY308" fmla="*/ 1853565 h 1920240"/>
              <a:gd name="connsiteX309" fmla="*/ 3800476 w 7915276"/>
              <a:gd name="connsiteY309" fmla="*/ 66675 h 1920240"/>
              <a:gd name="connsiteX310" fmla="*/ 3867151 w 7915276"/>
              <a:gd name="connsiteY310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7915276" h="1920240">
                <a:moveTo>
                  <a:pt x="5655946" y="914400"/>
                </a:moveTo>
                <a:lnTo>
                  <a:pt x="5697856" y="914400"/>
                </a:lnTo>
                <a:cubicBezTo>
                  <a:pt x="5723106" y="914400"/>
                  <a:pt x="5743576" y="934870"/>
                  <a:pt x="5743576" y="960120"/>
                </a:cubicBezTo>
                <a:cubicBezTo>
                  <a:pt x="5743576" y="985370"/>
                  <a:pt x="5723106" y="1005840"/>
                  <a:pt x="5697856" y="1005840"/>
                </a:cubicBezTo>
                <a:lnTo>
                  <a:pt x="5655946" y="1005840"/>
                </a:lnTo>
                <a:cubicBezTo>
                  <a:pt x="5630696" y="1005840"/>
                  <a:pt x="5610226" y="985370"/>
                  <a:pt x="5610226" y="960120"/>
                </a:cubicBezTo>
                <a:cubicBezTo>
                  <a:pt x="5610226" y="934870"/>
                  <a:pt x="5630696" y="914400"/>
                  <a:pt x="5655946" y="914400"/>
                </a:cubicBezTo>
                <a:close/>
                <a:moveTo>
                  <a:pt x="1514477" y="868680"/>
                </a:moveTo>
                <a:cubicBezTo>
                  <a:pt x="1551300" y="868680"/>
                  <a:pt x="1581151" y="898531"/>
                  <a:pt x="1581151" y="935355"/>
                </a:cubicBezTo>
                <a:lnTo>
                  <a:pt x="1581151" y="984885"/>
                </a:lnTo>
                <a:cubicBezTo>
                  <a:pt x="1581151" y="1021709"/>
                  <a:pt x="1551300" y="1051560"/>
                  <a:pt x="1514477" y="1051560"/>
                </a:cubicBezTo>
                <a:cubicBezTo>
                  <a:pt x="1477652" y="1051560"/>
                  <a:pt x="1447801" y="1021709"/>
                  <a:pt x="1447801" y="984885"/>
                </a:cubicBezTo>
                <a:lnTo>
                  <a:pt x="1447801" y="935355"/>
                </a:lnTo>
                <a:cubicBezTo>
                  <a:pt x="1447801" y="898531"/>
                  <a:pt x="1477652" y="868680"/>
                  <a:pt x="1514477" y="868680"/>
                </a:cubicBezTo>
                <a:close/>
                <a:moveTo>
                  <a:pt x="1695451" y="822960"/>
                </a:moveTo>
                <a:cubicBezTo>
                  <a:pt x="1732275" y="822960"/>
                  <a:pt x="1762126" y="852811"/>
                  <a:pt x="1762126" y="889635"/>
                </a:cubicBezTo>
                <a:lnTo>
                  <a:pt x="1762126" y="1030605"/>
                </a:lnTo>
                <a:cubicBezTo>
                  <a:pt x="1762126" y="1067429"/>
                  <a:pt x="1732275" y="1097280"/>
                  <a:pt x="1695451" y="1097280"/>
                </a:cubicBezTo>
                <a:cubicBezTo>
                  <a:pt x="1658627" y="1097280"/>
                  <a:pt x="1628777" y="1067429"/>
                  <a:pt x="1628777" y="1030605"/>
                </a:cubicBezTo>
                <a:lnTo>
                  <a:pt x="1628777" y="889635"/>
                </a:lnTo>
                <a:cubicBezTo>
                  <a:pt x="1628777" y="852811"/>
                  <a:pt x="1658627" y="822960"/>
                  <a:pt x="1695451" y="822960"/>
                </a:cubicBezTo>
                <a:close/>
                <a:moveTo>
                  <a:pt x="1152526" y="822960"/>
                </a:moveTo>
                <a:cubicBezTo>
                  <a:pt x="1189350" y="822960"/>
                  <a:pt x="1219202" y="852811"/>
                  <a:pt x="1219202" y="889635"/>
                </a:cubicBezTo>
                <a:lnTo>
                  <a:pt x="1219202" y="1030605"/>
                </a:lnTo>
                <a:cubicBezTo>
                  <a:pt x="1219202" y="1067429"/>
                  <a:pt x="1189350" y="1097280"/>
                  <a:pt x="1152526" y="1097280"/>
                </a:cubicBezTo>
                <a:cubicBezTo>
                  <a:pt x="1115702" y="1097280"/>
                  <a:pt x="1085851" y="1067429"/>
                  <a:pt x="1085851" y="1030605"/>
                </a:cubicBezTo>
                <a:lnTo>
                  <a:pt x="1085851" y="889635"/>
                </a:lnTo>
                <a:cubicBezTo>
                  <a:pt x="1085851" y="852811"/>
                  <a:pt x="1115702" y="822960"/>
                  <a:pt x="1152526" y="822960"/>
                </a:cubicBezTo>
                <a:close/>
                <a:moveTo>
                  <a:pt x="7848601" y="777240"/>
                </a:moveTo>
                <a:cubicBezTo>
                  <a:pt x="7885425" y="777240"/>
                  <a:pt x="7915276" y="807091"/>
                  <a:pt x="7915276" y="843915"/>
                </a:cubicBezTo>
                <a:lnTo>
                  <a:pt x="7915276" y="1076325"/>
                </a:lnTo>
                <a:cubicBezTo>
                  <a:pt x="7915276" y="1113149"/>
                  <a:pt x="7885425" y="1143000"/>
                  <a:pt x="7848601" y="1143000"/>
                </a:cubicBezTo>
                <a:cubicBezTo>
                  <a:pt x="7811777" y="1143000"/>
                  <a:pt x="7781926" y="1113149"/>
                  <a:pt x="7781926" y="1076325"/>
                </a:cubicBezTo>
                <a:lnTo>
                  <a:pt x="7781926" y="843915"/>
                </a:lnTo>
                <a:cubicBezTo>
                  <a:pt x="7781926" y="807091"/>
                  <a:pt x="7811777" y="777240"/>
                  <a:pt x="7848601" y="777240"/>
                </a:cubicBezTo>
                <a:close/>
                <a:moveTo>
                  <a:pt x="1876426" y="777240"/>
                </a:moveTo>
                <a:cubicBezTo>
                  <a:pt x="1913250" y="777240"/>
                  <a:pt x="1943101" y="807091"/>
                  <a:pt x="1943101" y="843915"/>
                </a:cubicBezTo>
                <a:lnTo>
                  <a:pt x="1943101" y="1076325"/>
                </a:lnTo>
                <a:cubicBezTo>
                  <a:pt x="1943101" y="1113149"/>
                  <a:pt x="1913250" y="1143000"/>
                  <a:pt x="1876426" y="1143000"/>
                </a:cubicBezTo>
                <a:cubicBezTo>
                  <a:pt x="1839603" y="1143000"/>
                  <a:pt x="1809751" y="1113149"/>
                  <a:pt x="1809751" y="1076325"/>
                </a:cubicBezTo>
                <a:lnTo>
                  <a:pt x="1809751" y="843915"/>
                </a:lnTo>
                <a:cubicBezTo>
                  <a:pt x="1809751" y="807091"/>
                  <a:pt x="1839603" y="777240"/>
                  <a:pt x="1876426" y="777240"/>
                </a:cubicBezTo>
                <a:close/>
                <a:moveTo>
                  <a:pt x="1333501" y="777240"/>
                </a:moveTo>
                <a:cubicBezTo>
                  <a:pt x="1370325" y="777240"/>
                  <a:pt x="1400176" y="807091"/>
                  <a:pt x="1400176" y="843915"/>
                </a:cubicBezTo>
                <a:lnTo>
                  <a:pt x="1400176" y="1076325"/>
                </a:lnTo>
                <a:cubicBezTo>
                  <a:pt x="1400176" y="1113149"/>
                  <a:pt x="1370325" y="1143000"/>
                  <a:pt x="1333501" y="1143000"/>
                </a:cubicBezTo>
                <a:cubicBezTo>
                  <a:pt x="1296677" y="1143000"/>
                  <a:pt x="1266826" y="1113149"/>
                  <a:pt x="1266826" y="1076325"/>
                </a:cubicBezTo>
                <a:lnTo>
                  <a:pt x="1266826" y="843915"/>
                </a:lnTo>
                <a:cubicBezTo>
                  <a:pt x="1266826" y="807091"/>
                  <a:pt x="1296677" y="777240"/>
                  <a:pt x="1333501" y="777240"/>
                </a:cubicBezTo>
                <a:close/>
                <a:moveTo>
                  <a:pt x="7305676" y="731520"/>
                </a:moveTo>
                <a:cubicBezTo>
                  <a:pt x="7342500" y="731520"/>
                  <a:pt x="7372351" y="761371"/>
                  <a:pt x="7372351" y="798195"/>
                </a:cubicBezTo>
                <a:lnTo>
                  <a:pt x="7372351" y="1122045"/>
                </a:lnTo>
                <a:cubicBezTo>
                  <a:pt x="7372351" y="1158869"/>
                  <a:pt x="7342500" y="1188720"/>
                  <a:pt x="7305676" y="1188720"/>
                </a:cubicBezTo>
                <a:cubicBezTo>
                  <a:pt x="7268852" y="1188720"/>
                  <a:pt x="7239001" y="1158869"/>
                  <a:pt x="7239001" y="1122045"/>
                </a:cubicBezTo>
                <a:lnTo>
                  <a:pt x="7239001" y="798195"/>
                </a:lnTo>
                <a:cubicBezTo>
                  <a:pt x="7239001" y="761371"/>
                  <a:pt x="7268852" y="731520"/>
                  <a:pt x="7305676" y="731520"/>
                </a:cubicBezTo>
                <a:close/>
                <a:moveTo>
                  <a:pt x="5314951" y="731520"/>
                </a:moveTo>
                <a:cubicBezTo>
                  <a:pt x="5351775" y="731520"/>
                  <a:pt x="5381626" y="761371"/>
                  <a:pt x="5381626" y="798195"/>
                </a:cubicBezTo>
                <a:lnTo>
                  <a:pt x="5381626" y="1122045"/>
                </a:lnTo>
                <a:cubicBezTo>
                  <a:pt x="5381626" y="1158869"/>
                  <a:pt x="5351775" y="1188720"/>
                  <a:pt x="5314951" y="1188720"/>
                </a:cubicBezTo>
                <a:cubicBezTo>
                  <a:pt x="5278127" y="1188720"/>
                  <a:pt x="5248276" y="1158869"/>
                  <a:pt x="5248276" y="1122045"/>
                </a:cubicBezTo>
                <a:lnTo>
                  <a:pt x="5248276" y="798195"/>
                </a:lnTo>
                <a:cubicBezTo>
                  <a:pt x="5248276" y="761371"/>
                  <a:pt x="5278127" y="731520"/>
                  <a:pt x="5314951" y="731520"/>
                </a:cubicBezTo>
                <a:close/>
                <a:moveTo>
                  <a:pt x="2057401" y="731520"/>
                </a:moveTo>
                <a:cubicBezTo>
                  <a:pt x="2094225" y="731520"/>
                  <a:pt x="2124076" y="761371"/>
                  <a:pt x="2124076" y="798195"/>
                </a:cubicBezTo>
                <a:lnTo>
                  <a:pt x="2124076" y="1122045"/>
                </a:lnTo>
                <a:cubicBezTo>
                  <a:pt x="2124076" y="1158869"/>
                  <a:pt x="2094225" y="1188720"/>
                  <a:pt x="2057401" y="1188720"/>
                </a:cubicBezTo>
                <a:cubicBezTo>
                  <a:pt x="2020577" y="1188720"/>
                  <a:pt x="1990726" y="1158869"/>
                  <a:pt x="1990726" y="1122045"/>
                </a:cubicBezTo>
                <a:lnTo>
                  <a:pt x="1990726" y="798195"/>
                </a:lnTo>
                <a:cubicBezTo>
                  <a:pt x="1990726" y="761371"/>
                  <a:pt x="2020577" y="731520"/>
                  <a:pt x="2057401" y="731520"/>
                </a:cubicBezTo>
                <a:close/>
                <a:moveTo>
                  <a:pt x="971551" y="731520"/>
                </a:moveTo>
                <a:cubicBezTo>
                  <a:pt x="1008376" y="731520"/>
                  <a:pt x="1038226" y="761371"/>
                  <a:pt x="1038226" y="798195"/>
                </a:cubicBezTo>
                <a:lnTo>
                  <a:pt x="1038226" y="1122045"/>
                </a:lnTo>
                <a:cubicBezTo>
                  <a:pt x="1038226" y="1158869"/>
                  <a:pt x="1008376" y="1188720"/>
                  <a:pt x="971551" y="1188720"/>
                </a:cubicBezTo>
                <a:cubicBezTo>
                  <a:pt x="934728" y="1188720"/>
                  <a:pt x="904876" y="1158869"/>
                  <a:pt x="904876" y="1122045"/>
                </a:cubicBezTo>
                <a:lnTo>
                  <a:pt x="904876" y="798195"/>
                </a:lnTo>
                <a:cubicBezTo>
                  <a:pt x="904876" y="761371"/>
                  <a:pt x="934728" y="731520"/>
                  <a:pt x="971551" y="731520"/>
                </a:cubicBezTo>
                <a:close/>
                <a:moveTo>
                  <a:pt x="5857876" y="685800"/>
                </a:moveTo>
                <a:cubicBezTo>
                  <a:pt x="5894700" y="685800"/>
                  <a:pt x="5924551" y="715651"/>
                  <a:pt x="5924551" y="752475"/>
                </a:cubicBezTo>
                <a:lnTo>
                  <a:pt x="5924551" y="1167765"/>
                </a:lnTo>
                <a:cubicBezTo>
                  <a:pt x="5924551" y="1204589"/>
                  <a:pt x="5894700" y="1234440"/>
                  <a:pt x="5857876" y="1234440"/>
                </a:cubicBezTo>
                <a:cubicBezTo>
                  <a:pt x="5821052" y="1234440"/>
                  <a:pt x="5791201" y="1204589"/>
                  <a:pt x="5791201" y="1167765"/>
                </a:cubicBezTo>
                <a:lnTo>
                  <a:pt x="5791201" y="752475"/>
                </a:lnTo>
                <a:cubicBezTo>
                  <a:pt x="5791201" y="715651"/>
                  <a:pt x="5821052" y="685800"/>
                  <a:pt x="5857876" y="685800"/>
                </a:cubicBezTo>
                <a:close/>
                <a:moveTo>
                  <a:pt x="5495926" y="685800"/>
                </a:moveTo>
                <a:cubicBezTo>
                  <a:pt x="5532750" y="685800"/>
                  <a:pt x="5562601" y="715651"/>
                  <a:pt x="5562601" y="752475"/>
                </a:cubicBezTo>
                <a:lnTo>
                  <a:pt x="5562601" y="1167765"/>
                </a:lnTo>
                <a:cubicBezTo>
                  <a:pt x="5562601" y="1204589"/>
                  <a:pt x="5532750" y="1234440"/>
                  <a:pt x="5495926" y="1234440"/>
                </a:cubicBezTo>
                <a:cubicBezTo>
                  <a:pt x="5459102" y="1234440"/>
                  <a:pt x="5429251" y="1204589"/>
                  <a:pt x="5429251" y="1167765"/>
                </a:cubicBezTo>
                <a:lnTo>
                  <a:pt x="5429251" y="752475"/>
                </a:lnTo>
                <a:cubicBezTo>
                  <a:pt x="5429251" y="715651"/>
                  <a:pt x="5459102" y="685800"/>
                  <a:pt x="5495926" y="685800"/>
                </a:cubicBezTo>
                <a:close/>
                <a:moveTo>
                  <a:pt x="2238376" y="685800"/>
                </a:moveTo>
                <a:cubicBezTo>
                  <a:pt x="2275200" y="685800"/>
                  <a:pt x="2305051" y="715651"/>
                  <a:pt x="2305051" y="752475"/>
                </a:cubicBezTo>
                <a:lnTo>
                  <a:pt x="2305051" y="1167765"/>
                </a:lnTo>
                <a:cubicBezTo>
                  <a:pt x="2305051" y="1204589"/>
                  <a:pt x="2275200" y="1234440"/>
                  <a:pt x="2238376" y="1234440"/>
                </a:cubicBezTo>
                <a:cubicBezTo>
                  <a:pt x="2201552" y="1234440"/>
                  <a:pt x="2171701" y="1204589"/>
                  <a:pt x="2171701" y="1167765"/>
                </a:cubicBezTo>
                <a:lnTo>
                  <a:pt x="2171701" y="752475"/>
                </a:lnTo>
                <a:cubicBezTo>
                  <a:pt x="2171701" y="715651"/>
                  <a:pt x="2201552" y="685800"/>
                  <a:pt x="2238376" y="685800"/>
                </a:cubicBezTo>
                <a:close/>
                <a:moveTo>
                  <a:pt x="609602" y="679356"/>
                </a:moveTo>
                <a:cubicBezTo>
                  <a:pt x="646425" y="679356"/>
                  <a:pt x="676276" y="709207"/>
                  <a:pt x="676276" y="746031"/>
                </a:cubicBezTo>
                <a:cubicBezTo>
                  <a:pt x="676276" y="888758"/>
                  <a:pt x="676275" y="1031484"/>
                  <a:pt x="676275" y="1174211"/>
                </a:cubicBezTo>
                <a:cubicBezTo>
                  <a:pt x="676275" y="1211035"/>
                  <a:pt x="646424" y="1240886"/>
                  <a:pt x="609600" y="1240886"/>
                </a:cubicBezTo>
                <a:lnTo>
                  <a:pt x="609602" y="1240885"/>
                </a:lnTo>
                <a:cubicBezTo>
                  <a:pt x="572777" y="1240885"/>
                  <a:pt x="542926" y="1211034"/>
                  <a:pt x="542926" y="1174210"/>
                </a:cubicBezTo>
                <a:lnTo>
                  <a:pt x="542926" y="746031"/>
                </a:lnTo>
                <a:cubicBezTo>
                  <a:pt x="542926" y="709207"/>
                  <a:pt x="572777" y="679356"/>
                  <a:pt x="609602" y="679356"/>
                </a:cubicBezTo>
                <a:close/>
                <a:moveTo>
                  <a:pt x="6943726" y="640080"/>
                </a:moveTo>
                <a:cubicBezTo>
                  <a:pt x="6980550" y="640080"/>
                  <a:pt x="7010401" y="669931"/>
                  <a:pt x="7010401" y="706755"/>
                </a:cubicBezTo>
                <a:lnTo>
                  <a:pt x="7010401" y="1213485"/>
                </a:lnTo>
                <a:cubicBezTo>
                  <a:pt x="7010401" y="1250309"/>
                  <a:pt x="6980550" y="1280160"/>
                  <a:pt x="6943726" y="1280160"/>
                </a:cubicBezTo>
                <a:cubicBezTo>
                  <a:pt x="6906902" y="1280160"/>
                  <a:pt x="6877051" y="1250309"/>
                  <a:pt x="6877051" y="1213485"/>
                </a:cubicBezTo>
                <a:lnTo>
                  <a:pt x="6877051" y="706755"/>
                </a:lnTo>
                <a:cubicBezTo>
                  <a:pt x="6877051" y="669931"/>
                  <a:pt x="6906902" y="640080"/>
                  <a:pt x="6943726" y="640080"/>
                </a:cubicBezTo>
                <a:close/>
                <a:moveTo>
                  <a:pt x="5133976" y="640080"/>
                </a:moveTo>
                <a:cubicBezTo>
                  <a:pt x="5170800" y="640080"/>
                  <a:pt x="5200651" y="669931"/>
                  <a:pt x="5200651" y="706755"/>
                </a:cubicBezTo>
                <a:lnTo>
                  <a:pt x="5200651" y="1213485"/>
                </a:lnTo>
                <a:cubicBezTo>
                  <a:pt x="5200651" y="1250309"/>
                  <a:pt x="5170800" y="1280160"/>
                  <a:pt x="5133976" y="1280160"/>
                </a:cubicBezTo>
                <a:cubicBezTo>
                  <a:pt x="5097152" y="1280160"/>
                  <a:pt x="5067301" y="1250309"/>
                  <a:pt x="5067301" y="1213485"/>
                </a:cubicBezTo>
                <a:lnTo>
                  <a:pt x="5067301" y="706755"/>
                </a:lnTo>
                <a:cubicBezTo>
                  <a:pt x="5067301" y="669931"/>
                  <a:pt x="5097152" y="640080"/>
                  <a:pt x="5133976" y="640080"/>
                </a:cubicBezTo>
                <a:close/>
                <a:moveTo>
                  <a:pt x="790576" y="640080"/>
                </a:moveTo>
                <a:cubicBezTo>
                  <a:pt x="827400" y="640080"/>
                  <a:pt x="857251" y="669931"/>
                  <a:pt x="857251" y="706755"/>
                </a:cubicBezTo>
                <a:lnTo>
                  <a:pt x="857251" y="1213485"/>
                </a:lnTo>
                <a:cubicBezTo>
                  <a:pt x="857251" y="1250309"/>
                  <a:pt x="827400" y="1280160"/>
                  <a:pt x="790576" y="1280160"/>
                </a:cubicBezTo>
                <a:cubicBezTo>
                  <a:pt x="753752" y="1280160"/>
                  <a:pt x="723902" y="1250309"/>
                  <a:pt x="723902" y="1213485"/>
                </a:cubicBezTo>
                <a:lnTo>
                  <a:pt x="723902" y="706755"/>
                </a:lnTo>
                <a:cubicBezTo>
                  <a:pt x="723902" y="669931"/>
                  <a:pt x="753752" y="640080"/>
                  <a:pt x="790576" y="640080"/>
                </a:cubicBezTo>
                <a:close/>
                <a:moveTo>
                  <a:pt x="7486651" y="548640"/>
                </a:moveTo>
                <a:cubicBezTo>
                  <a:pt x="7523475" y="548640"/>
                  <a:pt x="7553326" y="578491"/>
                  <a:pt x="7553326" y="615315"/>
                </a:cubicBezTo>
                <a:lnTo>
                  <a:pt x="7553326" y="1304925"/>
                </a:lnTo>
                <a:cubicBezTo>
                  <a:pt x="7553326" y="1341749"/>
                  <a:pt x="7523475" y="1371600"/>
                  <a:pt x="7486651" y="1371600"/>
                </a:cubicBezTo>
                <a:cubicBezTo>
                  <a:pt x="7449827" y="1371600"/>
                  <a:pt x="7419976" y="1341749"/>
                  <a:pt x="7419976" y="1304925"/>
                </a:cubicBezTo>
                <a:lnTo>
                  <a:pt x="7419976" y="615315"/>
                </a:lnTo>
                <a:cubicBezTo>
                  <a:pt x="7419976" y="578491"/>
                  <a:pt x="7449827" y="548640"/>
                  <a:pt x="7486651" y="548640"/>
                </a:cubicBezTo>
                <a:close/>
                <a:moveTo>
                  <a:pt x="2419351" y="548640"/>
                </a:moveTo>
                <a:cubicBezTo>
                  <a:pt x="2456175" y="548640"/>
                  <a:pt x="2486026" y="578491"/>
                  <a:pt x="2486026" y="615315"/>
                </a:cubicBezTo>
                <a:lnTo>
                  <a:pt x="2486026" y="1304925"/>
                </a:lnTo>
                <a:cubicBezTo>
                  <a:pt x="2486026" y="1341749"/>
                  <a:pt x="2456175" y="1371600"/>
                  <a:pt x="2419351" y="1371600"/>
                </a:cubicBezTo>
                <a:cubicBezTo>
                  <a:pt x="2382527" y="1371600"/>
                  <a:pt x="2352676" y="1341749"/>
                  <a:pt x="2352676" y="1304925"/>
                </a:cubicBezTo>
                <a:lnTo>
                  <a:pt x="2352676" y="615315"/>
                </a:lnTo>
                <a:cubicBezTo>
                  <a:pt x="2352676" y="578491"/>
                  <a:pt x="2382527" y="548640"/>
                  <a:pt x="2419351" y="548640"/>
                </a:cubicBezTo>
                <a:close/>
                <a:moveTo>
                  <a:pt x="66676" y="546281"/>
                </a:moveTo>
                <a:cubicBezTo>
                  <a:pt x="103501" y="546281"/>
                  <a:pt x="133352" y="576133"/>
                  <a:pt x="133352" y="612957"/>
                </a:cubicBezTo>
                <a:cubicBezTo>
                  <a:pt x="133352" y="844399"/>
                  <a:pt x="133351" y="1075842"/>
                  <a:pt x="133351" y="1307284"/>
                </a:cubicBezTo>
                <a:cubicBezTo>
                  <a:pt x="133351" y="1344108"/>
                  <a:pt x="103499" y="1373960"/>
                  <a:pt x="66676" y="1373960"/>
                </a:cubicBezTo>
                <a:lnTo>
                  <a:pt x="66676" y="1373959"/>
                </a:lnTo>
                <a:cubicBezTo>
                  <a:pt x="29853" y="1373959"/>
                  <a:pt x="0" y="1344107"/>
                  <a:pt x="0" y="1307283"/>
                </a:cubicBezTo>
                <a:lnTo>
                  <a:pt x="0" y="612957"/>
                </a:lnTo>
                <a:cubicBezTo>
                  <a:pt x="0" y="576133"/>
                  <a:pt x="29853" y="546281"/>
                  <a:pt x="66676" y="546281"/>
                </a:cubicBezTo>
                <a:close/>
                <a:moveTo>
                  <a:pt x="6038851" y="502920"/>
                </a:moveTo>
                <a:cubicBezTo>
                  <a:pt x="6075675" y="502920"/>
                  <a:pt x="6105526" y="532771"/>
                  <a:pt x="6105526" y="569595"/>
                </a:cubicBezTo>
                <a:lnTo>
                  <a:pt x="6105526" y="1350645"/>
                </a:lnTo>
                <a:cubicBezTo>
                  <a:pt x="6105526" y="1387469"/>
                  <a:pt x="6075675" y="1417320"/>
                  <a:pt x="6038851" y="1417320"/>
                </a:cubicBezTo>
                <a:cubicBezTo>
                  <a:pt x="6002027" y="1417320"/>
                  <a:pt x="5972176" y="1387469"/>
                  <a:pt x="5972176" y="1350645"/>
                </a:cubicBezTo>
                <a:lnTo>
                  <a:pt x="5972176" y="569595"/>
                </a:lnTo>
                <a:cubicBezTo>
                  <a:pt x="5972176" y="532771"/>
                  <a:pt x="6002027" y="502920"/>
                  <a:pt x="6038851" y="502920"/>
                </a:cubicBezTo>
                <a:close/>
                <a:moveTo>
                  <a:pt x="4591051" y="502920"/>
                </a:moveTo>
                <a:cubicBezTo>
                  <a:pt x="4627875" y="502920"/>
                  <a:pt x="4657726" y="532771"/>
                  <a:pt x="4657726" y="569595"/>
                </a:cubicBezTo>
                <a:lnTo>
                  <a:pt x="4657726" y="1350645"/>
                </a:lnTo>
                <a:cubicBezTo>
                  <a:pt x="4657726" y="1387469"/>
                  <a:pt x="4627875" y="1417320"/>
                  <a:pt x="4591051" y="1417320"/>
                </a:cubicBezTo>
                <a:cubicBezTo>
                  <a:pt x="4554227" y="1417320"/>
                  <a:pt x="4524376" y="1387469"/>
                  <a:pt x="4524376" y="1350645"/>
                </a:cubicBezTo>
                <a:lnTo>
                  <a:pt x="4524376" y="569595"/>
                </a:lnTo>
                <a:cubicBezTo>
                  <a:pt x="4524376" y="532771"/>
                  <a:pt x="4554227" y="502920"/>
                  <a:pt x="4591051" y="502920"/>
                </a:cubicBezTo>
                <a:close/>
                <a:moveTo>
                  <a:pt x="4410076" y="502920"/>
                </a:moveTo>
                <a:cubicBezTo>
                  <a:pt x="4446900" y="502920"/>
                  <a:pt x="4476751" y="532771"/>
                  <a:pt x="4476751" y="569595"/>
                </a:cubicBezTo>
                <a:lnTo>
                  <a:pt x="4476751" y="1350645"/>
                </a:lnTo>
                <a:cubicBezTo>
                  <a:pt x="4476751" y="1387469"/>
                  <a:pt x="4446900" y="1417320"/>
                  <a:pt x="4410076" y="1417320"/>
                </a:cubicBezTo>
                <a:cubicBezTo>
                  <a:pt x="4373252" y="1417320"/>
                  <a:pt x="4343401" y="1387469"/>
                  <a:pt x="4343401" y="1350645"/>
                </a:cubicBezTo>
                <a:lnTo>
                  <a:pt x="4343401" y="569595"/>
                </a:lnTo>
                <a:cubicBezTo>
                  <a:pt x="4343401" y="532771"/>
                  <a:pt x="4373252" y="502920"/>
                  <a:pt x="4410076" y="502920"/>
                </a:cubicBezTo>
                <a:close/>
                <a:moveTo>
                  <a:pt x="4953001" y="457200"/>
                </a:moveTo>
                <a:cubicBezTo>
                  <a:pt x="4989825" y="457200"/>
                  <a:pt x="5019676" y="487051"/>
                  <a:pt x="5019676" y="523875"/>
                </a:cubicBezTo>
                <a:lnTo>
                  <a:pt x="5019676" y="1396365"/>
                </a:lnTo>
                <a:cubicBezTo>
                  <a:pt x="5019676" y="1433189"/>
                  <a:pt x="4989825" y="1463040"/>
                  <a:pt x="4953001" y="1463040"/>
                </a:cubicBezTo>
                <a:cubicBezTo>
                  <a:pt x="4916177" y="1463040"/>
                  <a:pt x="4886326" y="1433189"/>
                  <a:pt x="4886326" y="1396365"/>
                </a:cubicBezTo>
                <a:lnTo>
                  <a:pt x="4886326" y="523875"/>
                </a:lnTo>
                <a:cubicBezTo>
                  <a:pt x="4886326" y="487051"/>
                  <a:pt x="4916177" y="457200"/>
                  <a:pt x="4953001" y="457200"/>
                </a:cubicBezTo>
                <a:close/>
                <a:moveTo>
                  <a:pt x="3686176" y="457200"/>
                </a:moveTo>
                <a:cubicBezTo>
                  <a:pt x="3723000" y="457200"/>
                  <a:pt x="3752851" y="487051"/>
                  <a:pt x="3752851" y="523875"/>
                </a:cubicBezTo>
                <a:lnTo>
                  <a:pt x="3752851" y="1396365"/>
                </a:lnTo>
                <a:cubicBezTo>
                  <a:pt x="3752851" y="1433189"/>
                  <a:pt x="3723000" y="1463040"/>
                  <a:pt x="3686176" y="1463040"/>
                </a:cubicBezTo>
                <a:cubicBezTo>
                  <a:pt x="3649352" y="1463040"/>
                  <a:pt x="3619501" y="1433189"/>
                  <a:pt x="3619501" y="1396365"/>
                </a:cubicBezTo>
                <a:lnTo>
                  <a:pt x="3619501" y="523875"/>
                </a:lnTo>
                <a:cubicBezTo>
                  <a:pt x="3619501" y="487051"/>
                  <a:pt x="3649352" y="457200"/>
                  <a:pt x="3686176" y="457200"/>
                </a:cubicBezTo>
                <a:close/>
                <a:moveTo>
                  <a:pt x="428626" y="427993"/>
                </a:moveTo>
                <a:cubicBezTo>
                  <a:pt x="465450" y="427993"/>
                  <a:pt x="495302" y="457844"/>
                  <a:pt x="495302" y="494668"/>
                </a:cubicBezTo>
                <a:cubicBezTo>
                  <a:pt x="495302" y="804970"/>
                  <a:pt x="495300" y="1115272"/>
                  <a:pt x="495300" y="1425574"/>
                </a:cubicBezTo>
                <a:cubicBezTo>
                  <a:pt x="495300" y="1462398"/>
                  <a:pt x="465449" y="1492249"/>
                  <a:pt x="428625" y="1492249"/>
                </a:cubicBezTo>
                <a:lnTo>
                  <a:pt x="428626" y="1492248"/>
                </a:lnTo>
                <a:cubicBezTo>
                  <a:pt x="391802" y="1492248"/>
                  <a:pt x="361951" y="1462397"/>
                  <a:pt x="361951" y="1425573"/>
                </a:cubicBezTo>
                <a:lnTo>
                  <a:pt x="361951" y="494668"/>
                </a:lnTo>
                <a:cubicBezTo>
                  <a:pt x="361951" y="457844"/>
                  <a:pt x="391802" y="427993"/>
                  <a:pt x="428626" y="427993"/>
                </a:cubicBezTo>
                <a:close/>
                <a:moveTo>
                  <a:pt x="7124701" y="411480"/>
                </a:moveTo>
                <a:cubicBezTo>
                  <a:pt x="7161525" y="411480"/>
                  <a:pt x="7191376" y="441331"/>
                  <a:pt x="7191376" y="478155"/>
                </a:cubicBezTo>
                <a:lnTo>
                  <a:pt x="7191376" y="1442085"/>
                </a:lnTo>
                <a:cubicBezTo>
                  <a:pt x="7191376" y="1478909"/>
                  <a:pt x="7161525" y="1508760"/>
                  <a:pt x="7124701" y="1508760"/>
                </a:cubicBezTo>
                <a:cubicBezTo>
                  <a:pt x="7087877" y="1508760"/>
                  <a:pt x="7058026" y="1478909"/>
                  <a:pt x="7058026" y="1442085"/>
                </a:cubicBezTo>
                <a:lnTo>
                  <a:pt x="7058026" y="478155"/>
                </a:lnTo>
                <a:cubicBezTo>
                  <a:pt x="7058026" y="441331"/>
                  <a:pt x="7087877" y="411480"/>
                  <a:pt x="7124701" y="411480"/>
                </a:cubicBezTo>
                <a:close/>
                <a:moveTo>
                  <a:pt x="7667626" y="365760"/>
                </a:moveTo>
                <a:cubicBezTo>
                  <a:pt x="7704450" y="365760"/>
                  <a:pt x="7734301" y="395611"/>
                  <a:pt x="7734301" y="432435"/>
                </a:cubicBezTo>
                <a:lnTo>
                  <a:pt x="7734301" y="1487805"/>
                </a:lnTo>
                <a:cubicBezTo>
                  <a:pt x="7734301" y="1524629"/>
                  <a:pt x="7704450" y="1554480"/>
                  <a:pt x="7667626" y="1554480"/>
                </a:cubicBezTo>
                <a:cubicBezTo>
                  <a:pt x="7630802" y="1554480"/>
                  <a:pt x="7600951" y="1524629"/>
                  <a:pt x="7600951" y="1487805"/>
                </a:cubicBezTo>
                <a:lnTo>
                  <a:pt x="7600951" y="432435"/>
                </a:lnTo>
                <a:cubicBezTo>
                  <a:pt x="7600951" y="395611"/>
                  <a:pt x="7630802" y="365760"/>
                  <a:pt x="7667626" y="365760"/>
                </a:cubicBezTo>
                <a:close/>
                <a:moveTo>
                  <a:pt x="6219826" y="365760"/>
                </a:moveTo>
                <a:cubicBezTo>
                  <a:pt x="6256650" y="365760"/>
                  <a:pt x="6286501" y="395611"/>
                  <a:pt x="6286501" y="432435"/>
                </a:cubicBezTo>
                <a:lnTo>
                  <a:pt x="6286501" y="1487805"/>
                </a:lnTo>
                <a:cubicBezTo>
                  <a:pt x="6286501" y="1524629"/>
                  <a:pt x="6256650" y="1554480"/>
                  <a:pt x="6219826" y="1554480"/>
                </a:cubicBezTo>
                <a:cubicBezTo>
                  <a:pt x="6183002" y="1554480"/>
                  <a:pt x="6153151" y="1524629"/>
                  <a:pt x="6153151" y="1487805"/>
                </a:cubicBezTo>
                <a:lnTo>
                  <a:pt x="6153151" y="432435"/>
                </a:lnTo>
                <a:cubicBezTo>
                  <a:pt x="6153151" y="395611"/>
                  <a:pt x="6183002" y="365760"/>
                  <a:pt x="6219826" y="365760"/>
                </a:cubicBezTo>
                <a:close/>
                <a:moveTo>
                  <a:pt x="4229101" y="365760"/>
                </a:moveTo>
                <a:cubicBezTo>
                  <a:pt x="4265925" y="365760"/>
                  <a:pt x="4295776" y="395611"/>
                  <a:pt x="4295776" y="432435"/>
                </a:cubicBezTo>
                <a:lnTo>
                  <a:pt x="4295776" y="1487805"/>
                </a:lnTo>
                <a:cubicBezTo>
                  <a:pt x="4295776" y="1524629"/>
                  <a:pt x="4265925" y="1554480"/>
                  <a:pt x="4229101" y="1554480"/>
                </a:cubicBezTo>
                <a:cubicBezTo>
                  <a:pt x="4192277" y="1554480"/>
                  <a:pt x="4162426" y="1524629"/>
                  <a:pt x="4162426" y="1487805"/>
                </a:cubicBezTo>
                <a:lnTo>
                  <a:pt x="4162426" y="432435"/>
                </a:lnTo>
                <a:cubicBezTo>
                  <a:pt x="4162426" y="395611"/>
                  <a:pt x="4192277" y="365760"/>
                  <a:pt x="4229101" y="365760"/>
                </a:cubicBezTo>
                <a:close/>
                <a:moveTo>
                  <a:pt x="3324226" y="365760"/>
                </a:moveTo>
                <a:cubicBezTo>
                  <a:pt x="3361050" y="365760"/>
                  <a:pt x="3390901" y="395611"/>
                  <a:pt x="3390901" y="432435"/>
                </a:cubicBezTo>
                <a:lnTo>
                  <a:pt x="3390901" y="1487805"/>
                </a:lnTo>
                <a:cubicBezTo>
                  <a:pt x="3390901" y="1524629"/>
                  <a:pt x="3361050" y="1554480"/>
                  <a:pt x="3324226" y="1554480"/>
                </a:cubicBezTo>
                <a:cubicBezTo>
                  <a:pt x="3287402" y="1554480"/>
                  <a:pt x="3257551" y="1524629"/>
                  <a:pt x="3257551" y="1487805"/>
                </a:cubicBezTo>
                <a:lnTo>
                  <a:pt x="3257551" y="432435"/>
                </a:lnTo>
                <a:cubicBezTo>
                  <a:pt x="3257551" y="395611"/>
                  <a:pt x="3287402" y="365760"/>
                  <a:pt x="3324226" y="365760"/>
                </a:cubicBezTo>
                <a:close/>
                <a:moveTo>
                  <a:pt x="2600326" y="320040"/>
                </a:moveTo>
                <a:cubicBezTo>
                  <a:pt x="2637150" y="320040"/>
                  <a:pt x="2667001" y="349891"/>
                  <a:pt x="2667001" y="386715"/>
                </a:cubicBezTo>
                <a:lnTo>
                  <a:pt x="2667001" y="1533525"/>
                </a:lnTo>
                <a:cubicBezTo>
                  <a:pt x="2667001" y="1570349"/>
                  <a:pt x="2637150" y="1600200"/>
                  <a:pt x="2600326" y="1600200"/>
                </a:cubicBezTo>
                <a:cubicBezTo>
                  <a:pt x="2563502" y="1600200"/>
                  <a:pt x="2533651" y="1570349"/>
                  <a:pt x="2533651" y="1533525"/>
                </a:cubicBezTo>
                <a:lnTo>
                  <a:pt x="2533651" y="386715"/>
                </a:lnTo>
                <a:cubicBezTo>
                  <a:pt x="2533651" y="349891"/>
                  <a:pt x="2563502" y="320040"/>
                  <a:pt x="2600326" y="320040"/>
                </a:cubicBezTo>
                <a:close/>
                <a:moveTo>
                  <a:pt x="6762751" y="274320"/>
                </a:moveTo>
                <a:cubicBezTo>
                  <a:pt x="6799575" y="274320"/>
                  <a:pt x="6829426" y="304171"/>
                  <a:pt x="6829426" y="340995"/>
                </a:cubicBezTo>
                <a:lnTo>
                  <a:pt x="6829426" y="1579245"/>
                </a:lnTo>
                <a:cubicBezTo>
                  <a:pt x="6829426" y="1616069"/>
                  <a:pt x="6799575" y="1645920"/>
                  <a:pt x="6762751" y="1645920"/>
                </a:cubicBezTo>
                <a:cubicBezTo>
                  <a:pt x="6725927" y="1645920"/>
                  <a:pt x="6696076" y="1616069"/>
                  <a:pt x="6696076" y="1579245"/>
                </a:cubicBezTo>
                <a:lnTo>
                  <a:pt x="6696076" y="340995"/>
                </a:lnTo>
                <a:cubicBezTo>
                  <a:pt x="6696076" y="304171"/>
                  <a:pt x="6725927" y="274320"/>
                  <a:pt x="6762751" y="274320"/>
                </a:cubicBezTo>
                <a:close/>
                <a:moveTo>
                  <a:pt x="4772026" y="243458"/>
                </a:moveTo>
                <a:cubicBezTo>
                  <a:pt x="4808850" y="243458"/>
                  <a:pt x="4838701" y="273309"/>
                  <a:pt x="4838701" y="310133"/>
                </a:cubicBezTo>
                <a:lnTo>
                  <a:pt x="4838701" y="1610108"/>
                </a:lnTo>
                <a:cubicBezTo>
                  <a:pt x="4838701" y="1646932"/>
                  <a:pt x="4808850" y="1676783"/>
                  <a:pt x="4772026" y="1676783"/>
                </a:cubicBezTo>
                <a:cubicBezTo>
                  <a:pt x="4735202" y="1676783"/>
                  <a:pt x="4705351" y="1646932"/>
                  <a:pt x="4705351" y="1610108"/>
                </a:cubicBezTo>
                <a:lnTo>
                  <a:pt x="4705351" y="310133"/>
                </a:lnTo>
                <a:cubicBezTo>
                  <a:pt x="4705351" y="273309"/>
                  <a:pt x="4735202" y="243458"/>
                  <a:pt x="4772026" y="243458"/>
                </a:cubicBezTo>
                <a:close/>
                <a:moveTo>
                  <a:pt x="3143251" y="243458"/>
                </a:moveTo>
                <a:cubicBezTo>
                  <a:pt x="3180075" y="243458"/>
                  <a:pt x="3209926" y="273309"/>
                  <a:pt x="3209926" y="310133"/>
                </a:cubicBezTo>
                <a:lnTo>
                  <a:pt x="3209926" y="1610108"/>
                </a:lnTo>
                <a:cubicBezTo>
                  <a:pt x="3209926" y="1646932"/>
                  <a:pt x="3180075" y="1676783"/>
                  <a:pt x="3143251" y="1676783"/>
                </a:cubicBezTo>
                <a:cubicBezTo>
                  <a:pt x="3106427" y="1676783"/>
                  <a:pt x="3076576" y="1646932"/>
                  <a:pt x="3076576" y="1610108"/>
                </a:cubicBezTo>
                <a:lnTo>
                  <a:pt x="3076576" y="310133"/>
                </a:lnTo>
                <a:cubicBezTo>
                  <a:pt x="3076576" y="273309"/>
                  <a:pt x="3106427" y="243458"/>
                  <a:pt x="3143251" y="243458"/>
                </a:cubicBezTo>
                <a:close/>
                <a:moveTo>
                  <a:pt x="247651" y="243458"/>
                </a:moveTo>
                <a:cubicBezTo>
                  <a:pt x="284475" y="243458"/>
                  <a:pt x="314326" y="273309"/>
                  <a:pt x="314326" y="310133"/>
                </a:cubicBezTo>
                <a:lnTo>
                  <a:pt x="314326" y="1610108"/>
                </a:lnTo>
                <a:cubicBezTo>
                  <a:pt x="314326" y="1646932"/>
                  <a:pt x="284475" y="1676783"/>
                  <a:pt x="247651" y="1676783"/>
                </a:cubicBezTo>
                <a:cubicBezTo>
                  <a:pt x="210828" y="1676783"/>
                  <a:pt x="180976" y="1646932"/>
                  <a:pt x="180976" y="1610108"/>
                </a:cubicBezTo>
                <a:lnTo>
                  <a:pt x="180976" y="310133"/>
                </a:lnTo>
                <a:cubicBezTo>
                  <a:pt x="180976" y="273309"/>
                  <a:pt x="210828" y="243458"/>
                  <a:pt x="247651" y="243458"/>
                </a:cubicBezTo>
                <a:close/>
                <a:moveTo>
                  <a:pt x="6581776" y="182880"/>
                </a:moveTo>
                <a:cubicBezTo>
                  <a:pt x="6618600" y="182880"/>
                  <a:pt x="6648451" y="212731"/>
                  <a:pt x="6648451" y="249555"/>
                </a:cubicBezTo>
                <a:lnTo>
                  <a:pt x="6648451" y="1670685"/>
                </a:lnTo>
                <a:cubicBezTo>
                  <a:pt x="6648451" y="1707509"/>
                  <a:pt x="6618600" y="1737360"/>
                  <a:pt x="6581776" y="1737360"/>
                </a:cubicBezTo>
                <a:cubicBezTo>
                  <a:pt x="6544952" y="1737360"/>
                  <a:pt x="6515101" y="1707509"/>
                  <a:pt x="6515101" y="1670685"/>
                </a:cubicBezTo>
                <a:lnTo>
                  <a:pt x="6515101" y="249555"/>
                </a:lnTo>
                <a:cubicBezTo>
                  <a:pt x="6515101" y="212731"/>
                  <a:pt x="6544952" y="182880"/>
                  <a:pt x="6581776" y="182880"/>
                </a:cubicBezTo>
                <a:close/>
                <a:moveTo>
                  <a:pt x="3505201" y="182880"/>
                </a:moveTo>
                <a:cubicBezTo>
                  <a:pt x="3542025" y="182880"/>
                  <a:pt x="3571876" y="212731"/>
                  <a:pt x="3571876" y="249555"/>
                </a:cubicBezTo>
                <a:lnTo>
                  <a:pt x="3571876" y="1670685"/>
                </a:lnTo>
                <a:cubicBezTo>
                  <a:pt x="3571876" y="1707509"/>
                  <a:pt x="3542025" y="1737360"/>
                  <a:pt x="3505201" y="1737360"/>
                </a:cubicBezTo>
                <a:cubicBezTo>
                  <a:pt x="3468377" y="1737360"/>
                  <a:pt x="3438526" y="1707509"/>
                  <a:pt x="3438526" y="1670685"/>
                </a:cubicBezTo>
                <a:lnTo>
                  <a:pt x="3438526" y="249555"/>
                </a:lnTo>
                <a:cubicBezTo>
                  <a:pt x="3438526" y="212731"/>
                  <a:pt x="3468377" y="182880"/>
                  <a:pt x="3505201" y="182880"/>
                </a:cubicBezTo>
                <a:close/>
                <a:moveTo>
                  <a:pt x="4048126" y="137160"/>
                </a:moveTo>
                <a:cubicBezTo>
                  <a:pt x="4084950" y="137160"/>
                  <a:pt x="4114801" y="167011"/>
                  <a:pt x="4114801" y="203835"/>
                </a:cubicBezTo>
                <a:lnTo>
                  <a:pt x="4114801" y="1716405"/>
                </a:lnTo>
                <a:cubicBezTo>
                  <a:pt x="4114801" y="1753229"/>
                  <a:pt x="4084950" y="1783080"/>
                  <a:pt x="4048126" y="1783080"/>
                </a:cubicBezTo>
                <a:cubicBezTo>
                  <a:pt x="4011302" y="1783080"/>
                  <a:pt x="3981451" y="1753229"/>
                  <a:pt x="3981451" y="1716405"/>
                </a:cubicBezTo>
                <a:lnTo>
                  <a:pt x="3981451" y="203835"/>
                </a:lnTo>
                <a:cubicBezTo>
                  <a:pt x="3981451" y="167011"/>
                  <a:pt x="4011302" y="137160"/>
                  <a:pt x="4048126" y="137160"/>
                </a:cubicBezTo>
                <a:close/>
                <a:moveTo>
                  <a:pt x="2962276" y="137160"/>
                </a:moveTo>
                <a:cubicBezTo>
                  <a:pt x="2999100" y="137160"/>
                  <a:pt x="3028951" y="167011"/>
                  <a:pt x="3028951" y="203835"/>
                </a:cubicBezTo>
                <a:lnTo>
                  <a:pt x="3028951" y="1716405"/>
                </a:lnTo>
                <a:cubicBezTo>
                  <a:pt x="3028951" y="1753229"/>
                  <a:pt x="2999100" y="1783080"/>
                  <a:pt x="2962276" y="1783080"/>
                </a:cubicBezTo>
                <a:cubicBezTo>
                  <a:pt x="2925452" y="1783080"/>
                  <a:pt x="2895601" y="1753229"/>
                  <a:pt x="2895601" y="1716405"/>
                </a:cubicBezTo>
                <a:lnTo>
                  <a:pt x="2895601" y="203835"/>
                </a:lnTo>
                <a:cubicBezTo>
                  <a:pt x="2895601" y="167011"/>
                  <a:pt x="2925452" y="137160"/>
                  <a:pt x="2962276" y="137160"/>
                </a:cubicBezTo>
                <a:close/>
                <a:moveTo>
                  <a:pt x="2781301" y="91440"/>
                </a:moveTo>
                <a:cubicBezTo>
                  <a:pt x="2818125" y="91440"/>
                  <a:pt x="2847976" y="121291"/>
                  <a:pt x="2847976" y="158115"/>
                </a:cubicBezTo>
                <a:lnTo>
                  <a:pt x="2847976" y="1762125"/>
                </a:lnTo>
                <a:cubicBezTo>
                  <a:pt x="2847976" y="1798949"/>
                  <a:pt x="2818125" y="1828800"/>
                  <a:pt x="2781301" y="1828800"/>
                </a:cubicBezTo>
                <a:cubicBezTo>
                  <a:pt x="2744477" y="1828800"/>
                  <a:pt x="2714626" y="1798949"/>
                  <a:pt x="2714626" y="1762125"/>
                </a:cubicBezTo>
                <a:lnTo>
                  <a:pt x="2714626" y="158115"/>
                </a:lnTo>
                <a:cubicBezTo>
                  <a:pt x="2714626" y="121291"/>
                  <a:pt x="2744477" y="91440"/>
                  <a:pt x="2781301" y="91440"/>
                </a:cubicBezTo>
                <a:close/>
                <a:moveTo>
                  <a:pt x="6400801" y="0"/>
                </a:moveTo>
                <a:cubicBezTo>
                  <a:pt x="6437625" y="0"/>
                  <a:pt x="6467476" y="29851"/>
                  <a:pt x="6467476" y="66675"/>
                </a:cubicBezTo>
                <a:lnTo>
                  <a:pt x="6467476" y="1853565"/>
                </a:lnTo>
                <a:cubicBezTo>
                  <a:pt x="6467476" y="1890389"/>
                  <a:pt x="6437625" y="1920240"/>
                  <a:pt x="6400801" y="1920240"/>
                </a:cubicBezTo>
                <a:cubicBezTo>
                  <a:pt x="6363977" y="1920240"/>
                  <a:pt x="6334126" y="1890389"/>
                  <a:pt x="6334126" y="1853565"/>
                </a:cubicBezTo>
                <a:lnTo>
                  <a:pt x="6334126" y="66675"/>
                </a:lnTo>
                <a:cubicBezTo>
                  <a:pt x="6334126" y="29851"/>
                  <a:pt x="6363977" y="0"/>
                  <a:pt x="6400801" y="0"/>
                </a:cubicBezTo>
                <a:close/>
                <a:moveTo>
                  <a:pt x="3867151" y="0"/>
                </a:moveTo>
                <a:cubicBezTo>
                  <a:pt x="3903975" y="0"/>
                  <a:pt x="3933826" y="29851"/>
                  <a:pt x="3933826" y="66675"/>
                </a:cubicBezTo>
                <a:lnTo>
                  <a:pt x="3933826" y="1853565"/>
                </a:lnTo>
                <a:cubicBezTo>
                  <a:pt x="3933826" y="1890389"/>
                  <a:pt x="3903975" y="1920240"/>
                  <a:pt x="3867151" y="1920240"/>
                </a:cubicBezTo>
                <a:cubicBezTo>
                  <a:pt x="3830327" y="1920240"/>
                  <a:pt x="3800476" y="1890389"/>
                  <a:pt x="3800476" y="1853565"/>
                </a:cubicBezTo>
                <a:lnTo>
                  <a:pt x="3800476" y="66675"/>
                </a:lnTo>
                <a:cubicBezTo>
                  <a:pt x="3800476" y="29851"/>
                  <a:pt x="3830327" y="0"/>
                  <a:pt x="3867151" y="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그룹 2">
            <a:extLst>
              <a:ext uri="{FF2B5EF4-FFF2-40B4-BE49-F238E27FC236}">
                <a16:creationId xmlns:a16="http://schemas.microsoft.com/office/drawing/2014/main" id="{3FFBB6E3-A8AD-4218-98E3-612050D6807A}"/>
              </a:ext>
            </a:extLst>
          </p:cNvPr>
          <p:cNvGrpSpPr/>
          <p:nvPr/>
        </p:nvGrpSpPr>
        <p:grpSpPr>
          <a:xfrm rot="10800000">
            <a:off x="7018107" y="2481274"/>
            <a:ext cx="3694126" cy="1039109"/>
            <a:chOff x="1635672" y="3945070"/>
            <a:chExt cx="9925684" cy="131567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id="{D4A58DF5-441A-41EF-9363-A9AF49AB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618FF80-8868-47D6-B9A6-3C3F6C202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2B88E61-BC58-47B3-90E2-B2172E5AD1D6}"/>
              </a:ext>
            </a:extLst>
          </p:cNvPr>
          <p:cNvSpPr txBox="1"/>
          <p:nvPr/>
        </p:nvSpPr>
        <p:spPr>
          <a:xfrm>
            <a:off x="7018108" y="2922016"/>
            <a:ext cx="3176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การพัฒนาข้อมูลด้านวิชาการเพื่อนำมาสู่</a:t>
            </a:r>
            <a:endParaRPr lang="en-US" dirty="0">
              <a:solidFill>
                <a:srgbClr val="000000"/>
              </a:solidFill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 algn="ctr"/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การออกแบบ </a:t>
            </a:r>
            <a:r>
              <a:rPr lang="en-US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infographic</a:t>
            </a:r>
            <a:endParaRPr lang="th-TH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F3CEACF-DD23-4C42-91C8-F8CDFB054610}"/>
              </a:ext>
            </a:extLst>
          </p:cNvPr>
          <p:cNvSpPr txBox="1"/>
          <p:nvPr/>
        </p:nvSpPr>
        <p:spPr>
          <a:xfrm rot="17899874">
            <a:off x="9819718" y="2802189"/>
            <a:ext cx="9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ysClr val="windowText" lastClr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01</a:t>
            </a:r>
            <a:endParaRPr lang="ko-KR" altLang="en-US" sz="3600" b="1" dirty="0">
              <a:solidFill>
                <a:sysClr val="windowText" lastClr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grpSp>
        <p:nvGrpSpPr>
          <p:cNvPr id="87" name="Group 59">
            <a:extLst>
              <a:ext uri="{FF2B5EF4-FFF2-40B4-BE49-F238E27FC236}">
                <a16:creationId xmlns:a16="http://schemas.microsoft.com/office/drawing/2014/main" id="{0E465C12-A4A6-4027-BC8B-6BFB07F97C9A}"/>
              </a:ext>
            </a:extLst>
          </p:cNvPr>
          <p:cNvGrpSpPr/>
          <p:nvPr/>
        </p:nvGrpSpPr>
        <p:grpSpPr>
          <a:xfrm>
            <a:off x="2091200" y="1359800"/>
            <a:ext cx="3176024" cy="1275552"/>
            <a:chOff x="3167239" y="3151639"/>
            <a:chExt cx="1320785" cy="1374709"/>
          </a:xfrm>
        </p:grpSpPr>
        <p:sp>
          <p:nvSpPr>
            <p:cNvPr id="88" name="Rounded Rectangle 44">
              <a:extLst>
                <a:ext uri="{FF2B5EF4-FFF2-40B4-BE49-F238E27FC236}">
                  <a16:creationId xmlns:a16="http://schemas.microsoft.com/office/drawing/2014/main" id="{5A98847B-4FFF-4CB4-8A77-F5E812664584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rgbClr val="3399FF">
                <a:alpha val="69804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9" name="Rounded Rectangle 6">
              <a:extLst>
                <a:ext uri="{FF2B5EF4-FFF2-40B4-BE49-F238E27FC236}">
                  <a16:creationId xmlns:a16="http://schemas.microsoft.com/office/drawing/2014/main" id="{D630D6E5-9828-45F0-BF37-A5E0EC8297AE}"/>
                </a:ext>
              </a:extLst>
            </p:cNvPr>
            <p:cNvSpPr/>
            <p:nvPr/>
          </p:nvSpPr>
          <p:spPr>
            <a:xfrm>
              <a:off x="3290544" y="3668584"/>
              <a:ext cx="108000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1" name="Rounded Rectangle 55">
              <a:extLst>
                <a:ext uri="{FF2B5EF4-FFF2-40B4-BE49-F238E27FC236}">
                  <a16:creationId xmlns:a16="http://schemas.microsoft.com/office/drawing/2014/main" id="{B53F2D4A-3908-43F8-9606-80590BE10199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2" name="Rounded Rectangle 56">
              <a:extLst>
                <a:ext uri="{FF2B5EF4-FFF2-40B4-BE49-F238E27FC236}">
                  <a16:creationId xmlns:a16="http://schemas.microsoft.com/office/drawing/2014/main" id="{513DBEE1-6734-4466-9C49-1FE209F28F9E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3" name="Rounded Rectangle 57">
              <a:extLst>
                <a:ext uri="{FF2B5EF4-FFF2-40B4-BE49-F238E27FC236}">
                  <a16:creationId xmlns:a16="http://schemas.microsoft.com/office/drawing/2014/main" id="{C6C7A6D6-DF21-41C2-95F8-F89AAFF73C2C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4" name="Rounded Rectangle 58">
              <a:extLst>
                <a:ext uri="{FF2B5EF4-FFF2-40B4-BE49-F238E27FC236}">
                  <a16:creationId xmlns:a16="http://schemas.microsoft.com/office/drawing/2014/main" id="{550FEEE9-1E90-44F3-939E-9008EB60085D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EBA2E12-7D6D-430D-A052-970E1A0FE428}"/>
              </a:ext>
            </a:extLst>
          </p:cNvPr>
          <p:cNvSpPr txBox="1"/>
          <p:nvPr/>
        </p:nvSpPr>
        <p:spPr>
          <a:xfrm>
            <a:off x="2680220" y="1949037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กองโรคไม่ติดต่อ</a:t>
            </a:r>
          </a:p>
        </p:txBody>
      </p:sp>
      <p:grpSp>
        <p:nvGrpSpPr>
          <p:cNvPr id="95" name="Group 59">
            <a:extLst>
              <a:ext uri="{FF2B5EF4-FFF2-40B4-BE49-F238E27FC236}">
                <a16:creationId xmlns:a16="http://schemas.microsoft.com/office/drawing/2014/main" id="{583C24C7-9602-4C01-B1BA-5E1BCB6FCE9F}"/>
              </a:ext>
            </a:extLst>
          </p:cNvPr>
          <p:cNvGrpSpPr/>
          <p:nvPr/>
        </p:nvGrpSpPr>
        <p:grpSpPr>
          <a:xfrm>
            <a:off x="7109555" y="1596069"/>
            <a:ext cx="3135909" cy="1075409"/>
            <a:chOff x="3167239" y="3151639"/>
            <a:chExt cx="1320785" cy="1374709"/>
          </a:xfrm>
        </p:grpSpPr>
        <p:sp>
          <p:nvSpPr>
            <p:cNvPr id="96" name="Rounded Rectangle 44">
              <a:extLst>
                <a:ext uri="{FF2B5EF4-FFF2-40B4-BE49-F238E27FC236}">
                  <a16:creationId xmlns:a16="http://schemas.microsoft.com/office/drawing/2014/main" id="{76559E0C-D40D-4401-976D-83EBF102297F}"/>
                </a:ext>
              </a:extLst>
            </p:cNvPr>
            <p:cNvSpPr/>
            <p:nvPr/>
          </p:nvSpPr>
          <p:spPr>
            <a:xfrm>
              <a:off x="3167239" y="3320643"/>
              <a:ext cx="1320785" cy="1205705"/>
            </a:xfrm>
            <a:custGeom>
              <a:avLst/>
              <a:gdLst/>
              <a:ahLst/>
              <a:cxnLst/>
              <a:rect l="l" t="t" r="r" b="b"/>
              <a:pathLst>
                <a:path w="1320785" h="1205705">
                  <a:moveTo>
                    <a:pt x="1104992" y="107617"/>
                  </a:moveTo>
                  <a:cubicBezTo>
                    <a:pt x="1065227" y="107617"/>
                    <a:pt x="1032992" y="139852"/>
                    <a:pt x="1032992" y="179617"/>
                  </a:cubicBezTo>
                  <a:cubicBezTo>
                    <a:pt x="1032992" y="219382"/>
                    <a:pt x="1065227" y="251617"/>
                    <a:pt x="1104992" y="251617"/>
                  </a:cubicBezTo>
                  <a:cubicBezTo>
                    <a:pt x="1144757" y="251617"/>
                    <a:pt x="1176992" y="219382"/>
                    <a:pt x="1176992" y="179617"/>
                  </a:cubicBezTo>
                  <a:cubicBezTo>
                    <a:pt x="1176992" y="139852"/>
                    <a:pt x="1144757" y="107617"/>
                    <a:pt x="1104992" y="107617"/>
                  </a:cubicBezTo>
                  <a:close/>
                  <a:moveTo>
                    <a:pt x="808592" y="107617"/>
                  </a:moveTo>
                  <a:cubicBezTo>
                    <a:pt x="768827" y="107617"/>
                    <a:pt x="736592" y="139852"/>
                    <a:pt x="736592" y="179617"/>
                  </a:cubicBezTo>
                  <a:cubicBezTo>
                    <a:pt x="736592" y="219382"/>
                    <a:pt x="768827" y="251617"/>
                    <a:pt x="808592" y="251617"/>
                  </a:cubicBezTo>
                  <a:cubicBezTo>
                    <a:pt x="848357" y="251617"/>
                    <a:pt x="880592" y="219382"/>
                    <a:pt x="880592" y="179617"/>
                  </a:cubicBezTo>
                  <a:cubicBezTo>
                    <a:pt x="880592" y="139852"/>
                    <a:pt x="848357" y="107617"/>
                    <a:pt x="808592" y="107617"/>
                  </a:cubicBezTo>
                  <a:close/>
                  <a:moveTo>
                    <a:pt x="512192" y="107617"/>
                  </a:moveTo>
                  <a:cubicBezTo>
                    <a:pt x="472427" y="107617"/>
                    <a:pt x="440192" y="139852"/>
                    <a:pt x="440192" y="179617"/>
                  </a:cubicBezTo>
                  <a:cubicBezTo>
                    <a:pt x="440192" y="219382"/>
                    <a:pt x="472427" y="251617"/>
                    <a:pt x="512192" y="251617"/>
                  </a:cubicBezTo>
                  <a:cubicBezTo>
                    <a:pt x="551957" y="251617"/>
                    <a:pt x="584192" y="219382"/>
                    <a:pt x="584192" y="179617"/>
                  </a:cubicBezTo>
                  <a:cubicBezTo>
                    <a:pt x="584192" y="139852"/>
                    <a:pt x="551957" y="107617"/>
                    <a:pt x="512192" y="107617"/>
                  </a:cubicBezTo>
                  <a:close/>
                  <a:moveTo>
                    <a:pt x="215792" y="107617"/>
                  </a:moveTo>
                  <a:cubicBezTo>
                    <a:pt x="176027" y="107617"/>
                    <a:pt x="143792" y="139852"/>
                    <a:pt x="143792" y="179617"/>
                  </a:cubicBezTo>
                  <a:cubicBezTo>
                    <a:pt x="143792" y="219382"/>
                    <a:pt x="176027" y="251617"/>
                    <a:pt x="215792" y="251617"/>
                  </a:cubicBezTo>
                  <a:cubicBezTo>
                    <a:pt x="255557" y="251617"/>
                    <a:pt x="287792" y="219382"/>
                    <a:pt x="287792" y="179617"/>
                  </a:cubicBezTo>
                  <a:cubicBezTo>
                    <a:pt x="287792" y="139852"/>
                    <a:pt x="255557" y="107617"/>
                    <a:pt x="215792" y="107617"/>
                  </a:cubicBezTo>
                  <a:close/>
                  <a:moveTo>
                    <a:pt x="157827" y="0"/>
                  </a:moveTo>
                  <a:lnTo>
                    <a:pt x="1162958" y="0"/>
                  </a:lnTo>
                  <a:cubicBezTo>
                    <a:pt x="1250123" y="0"/>
                    <a:pt x="1320785" y="70662"/>
                    <a:pt x="1320785" y="157827"/>
                  </a:cubicBezTo>
                  <a:lnTo>
                    <a:pt x="1320785" y="1047878"/>
                  </a:lnTo>
                  <a:cubicBezTo>
                    <a:pt x="1320785" y="1135043"/>
                    <a:pt x="1250123" y="1205705"/>
                    <a:pt x="1162958" y="1205705"/>
                  </a:cubicBezTo>
                  <a:lnTo>
                    <a:pt x="157827" y="1205705"/>
                  </a:lnTo>
                  <a:cubicBezTo>
                    <a:pt x="70662" y="1205705"/>
                    <a:pt x="0" y="1135043"/>
                    <a:pt x="0" y="1047878"/>
                  </a:cubicBezTo>
                  <a:lnTo>
                    <a:pt x="0" y="157827"/>
                  </a:lnTo>
                  <a:cubicBezTo>
                    <a:pt x="0" y="70662"/>
                    <a:pt x="70662" y="0"/>
                    <a:pt x="157827" y="0"/>
                  </a:cubicBezTo>
                  <a:close/>
                </a:path>
              </a:pathLst>
            </a:custGeom>
            <a:solidFill>
              <a:srgbClr val="FF99FF">
                <a:alpha val="69804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7" name="Rounded Rectangle 6">
              <a:extLst>
                <a:ext uri="{FF2B5EF4-FFF2-40B4-BE49-F238E27FC236}">
                  <a16:creationId xmlns:a16="http://schemas.microsoft.com/office/drawing/2014/main" id="{4C5FC6E0-CE5C-439F-B273-3580EC8E7038}"/>
                </a:ext>
              </a:extLst>
            </p:cNvPr>
            <p:cNvSpPr/>
            <p:nvPr/>
          </p:nvSpPr>
          <p:spPr>
            <a:xfrm>
              <a:off x="3241816" y="3610389"/>
              <a:ext cx="1170210" cy="745602"/>
            </a:xfrm>
            <a:prstGeom prst="roundRect">
              <a:avLst>
                <a:gd name="adj" fmla="val 17879"/>
              </a:avLst>
            </a:prstGeom>
            <a:solidFill>
              <a:schemeClr val="bg1">
                <a:lumMod val="95000"/>
              </a:schemeClr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8" name="Rounded Rectangle 55">
              <a:extLst>
                <a:ext uri="{FF2B5EF4-FFF2-40B4-BE49-F238E27FC236}">
                  <a16:creationId xmlns:a16="http://schemas.microsoft.com/office/drawing/2014/main" id="{337F9A9D-A6C7-4233-A158-BDD37B3D53A5}"/>
                </a:ext>
              </a:extLst>
            </p:cNvPr>
            <p:cNvSpPr/>
            <p:nvPr/>
          </p:nvSpPr>
          <p:spPr>
            <a:xfrm>
              <a:off x="3331209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9" name="Rounded Rectangle 56">
              <a:extLst>
                <a:ext uri="{FF2B5EF4-FFF2-40B4-BE49-F238E27FC236}">
                  <a16:creationId xmlns:a16="http://schemas.microsoft.com/office/drawing/2014/main" id="{F67A56EA-9382-4381-A7AA-6C6250BFE89A}"/>
                </a:ext>
              </a:extLst>
            </p:cNvPr>
            <p:cNvSpPr/>
            <p:nvPr/>
          </p:nvSpPr>
          <p:spPr>
            <a:xfrm>
              <a:off x="3626157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0" name="Rounded Rectangle 57">
              <a:extLst>
                <a:ext uri="{FF2B5EF4-FFF2-40B4-BE49-F238E27FC236}">
                  <a16:creationId xmlns:a16="http://schemas.microsoft.com/office/drawing/2014/main" id="{B4ED8FFB-F0B0-475A-BD73-D71B6AF861AE}"/>
                </a:ext>
              </a:extLst>
            </p:cNvPr>
            <p:cNvSpPr/>
            <p:nvPr/>
          </p:nvSpPr>
          <p:spPr>
            <a:xfrm>
              <a:off x="3921105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1" name="Rounded Rectangle 58">
              <a:extLst>
                <a:ext uri="{FF2B5EF4-FFF2-40B4-BE49-F238E27FC236}">
                  <a16:creationId xmlns:a16="http://schemas.microsoft.com/office/drawing/2014/main" id="{3923DA49-28B9-43E7-8B69-F89AE6CEFEAC}"/>
                </a:ext>
              </a:extLst>
            </p:cNvPr>
            <p:cNvSpPr/>
            <p:nvPr/>
          </p:nvSpPr>
          <p:spPr>
            <a:xfrm>
              <a:off x="4216053" y="3151639"/>
              <a:ext cx="108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3962DEB-1ACD-4541-B7E7-FE7F4EDE7F89}"/>
              </a:ext>
            </a:extLst>
          </p:cNvPr>
          <p:cNvSpPr txBox="1"/>
          <p:nvPr/>
        </p:nvSpPr>
        <p:spPr>
          <a:xfrm>
            <a:off x="7499565" y="2031094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กองป้องกันการบาดเจ็บ</a:t>
            </a:r>
          </a:p>
        </p:txBody>
      </p:sp>
      <p:sp>
        <p:nvSpPr>
          <p:cNvPr id="102" name="Rounded Rectangle 1">
            <a:extLst>
              <a:ext uri="{FF2B5EF4-FFF2-40B4-BE49-F238E27FC236}">
                <a16:creationId xmlns:a16="http://schemas.microsoft.com/office/drawing/2014/main" id="{A5A0A9DA-2BC9-48B0-9377-16234F02DF16}"/>
              </a:ext>
            </a:extLst>
          </p:cNvPr>
          <p:cNvSpPr/>
          <p:nvPr/>
        </p:nvSpPr>
        <p:spPr>
          <a:xfrm>
            <a:off x="1929162" y="250168"/>
            <a:ext cx="7056956" cy="9046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56D772-2F13-4145-8154-877B81A9408B}"/>
              </a:ext>
            </a:extLst>
          </p:cNvPr>
          <p:cNvGrpSpPr/>
          <p:nvPr/>
        </p:nvGrpSpPr>
        <p:grpSpPr>
          <a:xfrm>
            <a:off x="1687031" y="55191"/>
            <a:ext cx="481689" cy="51251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03CE7584-7FA2-4F53-932E-E86FAA94535B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068B48B-BDF4-4A87-B783-E3F721AE0C0A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E69F699-33F2-4BCC-AB5B-A7C028B57533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393BDEB-7679-4BCD-9A81-4E6293CB4FC1}"/>
              </a:ext>
            </a:extLst>
          </p:cNvPr>
          <p:cNvGrpSpPr/>
          <p:nvPr/>
        </p:nvGrpSpPr>
        <p:grpSpPr>
          <a:xfrm flipH="1">
            <a:off x="8754175" y="35686"/>
            <a:ext cx="463888" cy="464245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720FBB4F-776B-4703-892F-BED5B70961D6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1286631-6235-43CD-AA51-8E35538DD986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E2EEF62-9200-40C8-A891-FF593BC4A874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4997EF2-8DDD-4647-B793-739508D1F0C1}"/>
              </a:ext>
            </a:extLst>
          </p:cNvPr>
          <p:cNvGrpSpPr/>
          <p:nvPr/>
        </p:nvGrpSpPr>
        <p:grpSpPr>
          <a:xfrm rot="16200000">
            <a:off x="1660668" y="812080"/>
            <a:ext cx="535434" cy="535846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2" name="Block Arc 111">
              <a:extLst>
                <a:ext uri="{FF2B5EF4-FFF2-40B4-BE49-F238E27FC236}">
                  <a16:creationId xmlns:a16="http://schemas.microsoft.com/office/drawing/2014/main" id="{E3E6AE75-2752-4EA0-AC70-2053E3BC53F5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DA7CB88-A72A-4EA9-828E-B25B4C7585EA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DDC4A86-5FA1-45C0-93E1-CD20DB13FEBE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8C0AB45-82F8-4006-94AB-1FDD7D993735}"/>
              </a:ext>
            </a:extLst>
          </p:cNvPr>
          <p:cNvGrpSpPr/>
          <p:nvPr/>
        </p:nvGrpSpPr>
        <p:grpSpPr>
          <a:xfrm rot="5400000" flipH="1">
            <a:off x="8699489" y="831411"/>
            <a:ext cx="530036" cy="526884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6" name="Block Arc 115">
              <a:extLst>
                <a:ext uri="{FF2B5EF4-FFF2-40B4-BE49-F238E27FC236}">
                  <a16:creationId xmlns:a16="http://schemas.microsoft.com/office/drawing/2014/main" id="{84AE67EC-275A-4B0D-A44C-8B6D35EB113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F5A9371-1078-4B9D-9346-AFE4ED1227FF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34B01EE-D84C-497B-B384-08E67E1EDC6A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3B694EE-9D0D-4857-BA50-FEB18787EE26}"/>
              </a:ext>
            </a:extLst>
          </p:cNvPr>
          <p:cNvSpPr txBox="1"/>
          <p:nvPr/>
        </p:nvSpPr>
        <p:spPr>
          <a:xfrm>
            <a:off x="3509162" y="499931"/>
            <a:ext cx="4317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กิจกรรมจากแบบติดตามหลังอบรม (</a:t>
            </a:r>
            <a:r>
              <a:rPr lang="en-US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TF-02</a:t>
            </a:r>
            <a:r>
              <a:rPr lang="th-TH" sz="2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053E1E71-A158-4EE0-8F24-180193A828AF}"/>
              </a:ext>
            </a:extLst>
          </p:cNvPr>
          <p:cNvSpPr/>
          <p:nvPr/>
        </p:nvSpPr>
        <p:spPr>
          <a:xfrm flipV="1">
            <a:off x="400074" y="4351836"/>
            <a:ext cx="3160001" cy="4286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31A3C9C6-FFC0-4B22-81C3-60BBE3522125}"/>
              </a:ext>
            </a:extLst>
          </p:cNvPr>
          <p:cNvSpPr txBox="1"/>
          <p:nvPr/>
        </p:nvSpPr>
        <p:spPr>
          <a:xfrm>
            <a:off x="1198401" y="4459905"/>
            <a:ext cx="2334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การใช้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Excel 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สำหรับการทำงาน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535C7E89-D1C2-4C26-9B73-CAD8EBA0D6B5}"/>
              </a:ext>
            </a:extLst>
          </p:cNvPr>
          <p:cNvSpPr txBox="1"/>
          <p:nvPr/>
        </p:nvSpPr>
        <p:spPr>
          <a:xfrm>
            <a:off x="319296" y="4249699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C4546917-617E-4EBD-8E9B-EB5EA4A15ADB}"/>
              </a:ext>
            </a:extLst>
          </p:cNvPr>
          <p:cNvSpPr/>
          <p:nvPr/>
        </p:nvSpPr>
        <p:spPr>
          <a:xfrm flipV="1">
            <a:off x="428956" y="4857957"/>
            <a:ext cx="3160001" cy="4314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E88BB79D-1DA8-4C90-A44C-2775C54EC4E2}"/>
              </a:ext>
            </a:extLst>
          </p:cNvPr>
          <p:cNvSpPr txBox="1"/>
          <p:nvPr/>
        </p:nvSpPr>
        <p:spPr>
          <a:xfrm>
            <a:off x="1234139" y="4892556"/>
            <a:ext cx="2334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 err="1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การทำ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VDO 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สำหรับ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e-learning</a:t>
            </a:r>
            <a:endParaRPr lang="th-TH" dirty="0">
              <a:solidFill>
                <a:srgbClr val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CBEADE96-532C-430C-A0BF-E199F43D8136}"/>
              </a:ext>
            </a:extLst>
          </p:cNvPr>
          <p:cNvSpPr txBox="1"/>
          <p:nvPr/>
        </p:nvSpPr>
        <p:spPr>
          <a:xfrm>
            <a:off x="358221" y="4738196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05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8A928AB4-EA95-469F-9500-C92478BB1F33}"/>
              </a:ext>
            </a:extLst>
          </p:cNvPr>
          <p:cNvSpPr/>
          <p:nvPr/>
        </p:nvSpPr>
        <p:spPr>
          <a:xfrm flipV="1">
            <a:off x="372341" y="5366805"/>
            <a:ext cx="3160001" cy="45900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E5379F60-F5BE-4A50-BEB8-76894426FEF1}"/>
              </a:ext>
            </a:extLst>
          </p:cNvPr>
          <p:cNvSpPr txBox="1"/>
          <p:nvPr/>
        </p:nvSpPr>
        <p:spPr>
          <a:xfrm>
            <a:off x="1114036" y="5434007"/>
            <a:ext cx="2334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การใช้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Al</a:t>
            </a:r>
            <a:endParaRPr lang="th-TH" dirty="0">
              <a:solidFill>
                <a:srgbClr val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2F047BEB-56AF-4EF9-BE8C-EEDE0C899F4D}"/>
              </a:ext>
            </a:extLst>
          </p:cNvPr>
          <p:cNvSpPr txBox="1"/>
          <p:nvPr/>
        </p:nvSpPr>
        <p:spPr>
          <a:xfrm>
            <a:off x="320660" y="5256678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06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E3836FD2-BAA2-4208-B0CD-CBDFE2FB37FD}"/>
              </a:ext>
            </a:extLst>
          </p:cNvPr>
          <p:cNvSpPr/>
          <p:nvPr/>
        </p:nvSpPr>
        <p:spPr>
          <a:xfrm flipV="1">
            <a:off x="349161" y="5935937"/>
            <a:ext cx="3160001" cy="4365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FFC396CB-E7AB-4E4A-8868-9F3EB2E7D1FC}"/>
              </a:ext>
            </a:extLst>
          </p:cNvPr>
          <p:cNvSpPr txBox="1"/>
          <p:nvPr/>
        </p:nvSpPr>
        <p:spPr>
          <a:xfrm>
            <a:off x="1090856" y="6003139"/>
            <a:ext cx="2745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การเขียนข่าวสาร/บทความเผยแพร่</a:t>
            </a: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6BB0A9DA-3017-400D-91A4-ACB97EE42A51}"/>
              </a:ext>
            </a:extLst>
          </p:cNvPr>
          <p:cNvSpPr txBox="1"/>
          <p:nvPr/>
        </p:nvSpPr>
        <p:spPr>
          <a:xfrm>
            <a:off x="297480" y="5825810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07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AE0810F-7674-466D-9866-DD6A3BB6CB29}"/>
              </a:ext>
            </a:extLst>
          </p:cNvPr>
          <p:cNvSpPr/>
          <p:nvPr/>
        </p:nvSpPr>
        <p:spPr>
          <a:xfrm flipV="1">
            <a:off x="3756766" y="2765830"/>
            <a:ext cx="2651002" cy="2147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9561713F-D433-4B97-965C-7F1024E809CA}"/>
              </a:ext>
            </a:extLst>
          </p:cNvPr>
          <p:cNvSpPr txBox="1"/>
          <p:nvPr/>
        </p:nvSpPr>
        <p:spPr>
          <a:xfrm>
            <a:off x="3652697" y="2717913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08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726CE202-5334-4FF8-B3ED-3452AE1BBABE}"/>
              </a:ext>
            </a:extLst>
          </p:cNvPr>
          <p:cNvSpPr txBox="1"/>
          <p:nvPr/>
        </p:nvSpPr>
        <p:spPr>
          <a:xfrm>
            <a:off x="4370193" y="2882264"/>
            <a:ext cx="19301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การออกแบบระบบ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Website 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แผนการป้องกันควบคุมโรคไม่ติดต่อ เพื่อสื่อสารถ่ายทอด แลกเปลี่ยนกับเครือข่ายที่เกี่ยวข้อง และมีการติดตามประเมินผล</a:t>
            </a:r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B8D53B27-B215-40C2-A317-86ECFA1383B8}"/>
              </a:ext>
            </a:extLst>
          </p:cNvPr>
          <p:cNvSpPr/>
          <p:nvPr/>
        </p:nvSpPr>
        <p:spPr>
          <a:xfrm flipV="1">
            <a:off x="3753856" y="5080793"/>
            <a:ext cx="2651002" cy="10397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A6D8975E-25C2-4733-9261-2E8DF35FB097}"/>
              </a:ext>
            </a:extLst>
          </p:cNvPr>
          <p:cNvSpPr txBox="1"/>
          <p:nvPr/>
        </p:nvSpPr>
        <p:spPr>
          <a:xfrm>
            <a:off x="3649787" y="5032876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09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49" name="TextBox 23">
            <a:extLst>
              <a:ext uri="{FF2B5EF4-FFF2-40B4-BE49-F238E27FC236}">
                <a16:creationId xmlns:a16="http://schemas.microsoft.com/office/drawing/2014/main" id="{24ED2FF0-DFA5-4252-99C6-BD1187B50FAA}"/>
              </a:ext>
            </a:extLst>
          </p:cNvPr>
          <p:cNvSpPr txBox="1"/>
          <p:nvPr/>
        </p:nvSpPr>
        <p:spPr>
          <a:xfrm>
            <a:off x="4367283" y="5197227"/>
            <a:ext cx="19301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การจัดทำ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Info 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ในเรื่อง</a:t>
            </a:r>
            <a:r>
              <a:rPr lang="th-TH" dirty="0" err="1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อื่นๆ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เพิ่มขึ้นและจัดเก็บทำเป็น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e-book </a:t>
            </a:r>
          </a:p>
        </p:txBody>
      </p:sp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D64C6BF8-1DF6-40DB-AFBA-235545B22609}"/>
              </a:ext>
            </a:extLst>
          </p:cNvPr>
          <p:cNvCxnSpPr/>
          <p:nvPr/>
        </p:nvCxnSpPr>
        <p:spPr>
          <a:xfrm>
            <a:off x="6721434" y="1359800"/>
            <a:ext cx="0" cy="529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98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4D3ECE4-0737-411C-BE45-6F433F6E367A}"/>
              </a:ext>
            </a:extLst>
          </p:cNvPr>
          <p:cNvGrpSpPr/>
          <p:nvPr/>
        </p:nvGrpSpPr>
        <p:grpSpPr>
          <a:xfrm>
            <a:off x="2247287" y="1735508"/>
            <a:ext cx="1952652" cy="1952653"/>
            <a:chOff x="1109790" y="3082676"/>
            <a:chExt cx="1512168" cy="1512169"/>
          </a:xfrm>
        </p:grpSpPr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E0E18DD3-C606-45DA-A9ED-2AFB78FE5C53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56D80B9C-7709-4B50-9E95-32DE7DCA8475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CC370C-4B02-4CE1-8246-EBE93A567024}"/>
              </a:ext>
            </a:extLst>
          </p:cNvPr>
          <p:cNvSpPr/>
          <p:nvPr/>
        </p:nvSpPr>
        <p:spPr>
          <a:xfrm rot="10800000">
            <a:off x="775945" y="141651"/>
            <a:ext cx="7286386" cy="962387"/>
          </a:xfrm>
          <a:custGeom>
            <a:avLst/>
            <a:gdLst>
              <a:gd name="connsiteX0" fmla="*/ 160401 w 5130185"/>
              <a:gd name="connsiteY0" fmla="*/ 0 h 962387"/>
              <a:gd name="connsiteX1" fmla="*/ 5130185 w 5130185"/>
              <a:gd name="connsiteY1" fmla="*/ 0 h 962387"/>
              <a:gd name="connsiteX2" fmla="*/ 5130185 w 5130185"/>
              <a:gd name="connsiteY2" fmla="*/ 962387 h 962387"/>
              <a:gd name="connsiteX3" fmla="*/ 160401 w 5130185"/>
              <a:gd name="connsiteY3" fmla="*/ 962387 h 962387"/>
              <a:gd name="connsiteX4" fmla="*/ 0 w 5130185"/>
              <a:gd name="connsiteY4" fmla="*/ 801986 h 962387"/>
              <a:gd name="connsiteX5" fmla="*/ 0 w 5130185"/>
              <a:gd name="connsiteY5" fmla="*/ 160401 h 962387"/>
              <a:gd name="connsiteX6" fmla="*/ 160401 w 5130185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0185" h="962387">
                <a:moveTo>
                  <a:pt x="160401" y="0"/>
                </a:moveTo>
                <a:lnTo>
                  <a:pt x="5130185" y="0"/>
                </a:lnTo>
                <a:lnTo>
                  <a:pt x="5130185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5CEF9-6A8E-44FF-B7C5-796E7F74447D}"/>
              </a:ext>
            </a:extLst>
          </p:cNvPr>
          <p:cNvSpPr txBox="1"/>
          <p:nvPr/>
        </p:nvSpPr>
        <p:spPr>
          <a:xfrm>
            <a:off x="1177234" y="156192"/>
            <a:ext cx="6428362" cy="871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400" b="1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แผนจัดการองค์ความรู้ (</a:t>
            </a:r>
            <a:r>
              <a:rPr lang="en-US" sz="2400" b="1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KM</a:t>
            </a:r>
            <a:r>
              <a:rPr lang="th-TH" sz="2400" b="1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) </a:t>
            </a:r>
          </a:p>
          <a:p>
            <a:pPr algn="ctr">
              <a:lnSpc>
                <a:spcPct val="115000"/>
              </a:lnSpc>
            </a:pPr>
            <a:r>
              <a:rPr lang="th-TH" sz="2000" b="1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ในกองโรคไม่ติดต่อและกองป้องกันการบาดเจ็บ ประจำปีงบประมาณ พ.ศ. 2564</a:t>
            </a:r>
            <a:endParaRPr lang="en-US" sz="20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2AEC7398-C644-443D-8CF1-3AB4401A5566}"/>
              </a:ext>
            </a:extLst>
          </p:cNvPr>
          <p:cNvSpPr/>
          <p:nvPr/>
        </p:nvSpPr>
        <p:spPr>
          <a:xfrm>
            <a:off x="4437965" y="3218666"/>
            <a:ext cx="5677471" cy="3892919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2F1A5ED2-0E41-4E8A-8B5F-72430C37DD8C}"/>
              </a:ext>
            </a:extLst>
          </p:cNvPr>
          <p:cNvSpPr/>
          <p:nvPr/>
        </p:nvSpPr>
        <p:spPr>
          <a:xfrm>
            <a:off x="6164739" y="3250955"/>
            <a:ext cx="222392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แผนจัดการองค์ความรู้ (</a:t>
            </a:r>
            <a:r>
              <a:rPr lang="en-US" altLang="ko-KR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KM</a:t>
            </a:r>
            <a:r>
              <a:rPr lang="th-TH" altLang="ko-KR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ko-KR" altLang="en-US" b="1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6707FD-E43B-4014-9DF7-586B39303323}"/>
              </a:ext>
            </a:extLst>
          </p:cNvPr>
          <p:cNvSpPr txBox="1"/>
          <p:nvPr/>
        </p:nvSpPr>
        <p:spPr>
          <a:xfrm>
            <a:off x="4463487" y="3653110"/>
            <a:ext cx="5626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-การแลกเปลี่ยนเรียนรู้ เรื่อง การตัดต่อวีดีโอผ่านคอมพิวเตอร์และสมาร์ทโฟน (นัท)</a:t>
            </a:r>
          </a:p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การแลกเปลี่ยนเรียนรู้ เรื่อง </a:t>
            </a:r>
            <a:r>
              <a:rPr lang="th-TH" dirty="0" err="1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การทำ</a:t>
            </a:r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E – book </a:t>
            </a:r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(พี่น้ำตาล/นัท)</a:t>
            </a:r>
            <a:endParaRPr lang="th-TH" dirty="0">
              <a:solidFill>
                <a:srgbClr val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- การแลกเปลี่ยนเรียนรู้ เรื่อง สัมมนาวิชาการ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eGovernment Forum 2020 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ภายใต้แนวคิดหลัก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Empowering Thailand Through Trusted Digital Public Service  (</a:t>
            </a: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พี่มอญ/พี่กุล)</a:t>
            </a:r>
          </a:p>
          <a:p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อบรมด้านหนังสือราชการ</a:t>
            </a:r>
            <a:endParaRPr lang="th-TH" dirty="0">
              <a:solidFill>
                <a:srgbClr val="00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อบรม ปลูกผักสลัด</a:t>
            </a:r>
            <a:r>
              <a:rPr lang="en-US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”</a:t>
            </a:r>
            <a:r>
              <a:rPr lang="th-TH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กับวิธีการปลูกผักง่ายๆ โดยใช้พื้นที่น้อย</a:t>
            </a:r>
            <a:endParaRPr lang="en-US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การพัฒนาข้อมูลด้านวิชาการเพื่อนำมาสู่การออกแบบ </a:t>
            </a:r>
            <a:r>
              <a:rPr lang="en-US" dirty="0">
                <a:solidFill>
                  <a:srgbClr val="00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infographic</a:t>
            </a:r>
            <a:endParaRPr lang="th-TH" dirty="0"/>
          </a:p>
          <a:p>
            <a:pPr marL="285750" indent="-285750">
              <a:buFontTx/>
              <a:buChar char="-"/>
            </a:pP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การออกแบบระบบ </a:t>
            </a:r>
            <a:r>
              <a:rPr lang="en-US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Website</a:t>
            </a:r>
          </a:p>
          <a:p>
            <a:pPr marL="285750" indent="-285750">
              <a:buFontTx/>
              <a:buChar char="-"/>
            </a:pPr>
            <a:r>
              <a:rPr lang="th-TH" dirty="0">
                <a:solidFill>
                  <a:srgbClr val="00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การเขียนข่าวสาร/บทความเผยแพร่</a:t>
            </a:r>
            <a:endParaRPr lang="th-TH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ระบาดวิทยา (ให้กับน้องใหม่) </a:t>
            </a:r>
            <a:r>
              <a:rPr lang="th-TH" dirty="0"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ศึกษาเพิ่มเติมได้จาก</a:t>
            </a:r>
            <a:r>
              <a:rPr lang="th-TH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  <a:hlinkClick r:id="rId2"/>
              </a:rPr>
              <a:t>http://elearningboe.moph.go.th/moodle/login/index.php</a:t>
            </a:r>
            <a:r>
              <a:rPr lang="th-TH" dirty="0">
                <a:solidFill>
                  <a:srgbClr val="FF0000"/>
                </a:solidFill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 </a:t>
            </a:r>
            <a:endParaRPr lang="th-TH" dirty="0">
              <a:solidFill>
                <a:srgbClr val="FF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40" name="Right Arrow 6">
            <a:extLst>
              <a:ext uri="{FF2B5EF4-FFF2-40B4-BE49-F238E27FC236}">
                <a16:creationId xmlns:a16="http://schemas.microsoft.com/office/drawing/2014/main" id="{564F2F6F-4A06-469F-87F3-4FC30A5AE834}"/>
              </a:ext>
            </a:extLst>
          </p:cNvPr>
          <p:cNvSpPr/>
          <p:nvPr/>
        </p:nvSpPr>
        <p:spPr>
          <a:xfrm>
            <a:off x="3133650" y="4382333"/>
            <a:ext cx="929543" cy="493388"/>
          </a:xfrm>
          <a:prstGeom prst="rightArrow">
            <a:avLst/>
          </a:prstGeom>
          <a:solidFill>
            <a:srgbClr val="99FF99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4F8D9D7-CEE1-4E74-9B38-42D48FD14E1A}"/>
              </a:ext>
            </a:extLst>
          </p:cNvPr>
          <p:cNvGrpSpPr/>
          <p:nvPr/>
        </p:nvGrpSpPr>
        <p:grpSpPr>
          <a:xfrm>
            <a:off x="911432" y="3599656"/>
            <a:ext cx="2339255" cy="3581264"/>
            <a:chOff x="4541135" y="1347759"/>
            <a:chExt cx="2995907" cy="458656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9E3F75F-A303-4FC1-9D79-837B0E84DB7F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5F5EFBB-B220-4E3F-A8C0-D39299220404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775A352-6825-43D6-BAF0-FE4501A2324B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4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35C1D54-B2F4-434D-B354-2D633E1AB13D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32AA8E-78CD-416E-B77B-DA5388466B31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0583C9A-1A5E-4600-B56A-02A9F448050F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C641BA5-782A-475F-8616-64E8C7B0D911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DA9AACC-6940-4899-9E73-170C7CA8F4D3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18B1ECB-A645-402B-9CC2-DC2746EA9F58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5CB487C-2429-4B04-90BD-F6D06F11F0C8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ACCEB4E-DB8D-496F-9FB8-16177641207C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Round Same Side Corner Rectangle 6">
            <a:extLst>
              <a:ext uri="{FF2B5EF4-FFF2-40B4-BE49-F238E27FC236}">
                <a16:creationId xmlns:a16="http://schemas.microsoft.com/office/drawing/2014/main" id="{39A1E7FF-24CB-480D-886C-1CC1F6BFE5F1}"/>
              </a:ext>
            </a:extLst>
          </p:cNvPr>
          <p:cNvSpPr/>
          <p:nvPr/>
        </p:nvSpPr>
        <p:spPr>
          <a:xfrm rot="2700000">
            <a:off x="9510984" y="613717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87E16E4-6780-4438-A343-D2F7612D565D}"/>
              </a:ext>
            </a:extLst>
          </p:cNvPr>
          <p:cNvSpPr/>
          <p:nvPr/>
        </p:nvSpPr>
        <p:spPr>
          <a:xfrm>
            <a:off x="9097129" y="6739934"/>
            <a:ext cx="342900" cy="165100"/>
          </a:xfrm>
          <a:custGeom>
            <a:avLst/>
            <a:gdLst>
              <a:gd name="connsiteX0" fmla="*/ 0 w 342900"/>
              <a:gd name="connsiteY0" fmla="*/ 0 h 165100"/>
              <a:gd name="connsiteX1" fmla="*/ 63500 w 342900"/>
              <a:gd name="connsiteY1" fmla="*/ 38100 h 165100"/>
              <a:gd name="connsiteX2" fmla="*/ 76200 w 342900"/>
              <a:gd name="connsiteY2" fmla="*/ 76200 h 165100"/>
              <a:gd name="connsiteX3" fmla="*/ 139700 w 342900"/>
              <a:gd name="connsiteY3" fmla="*/ 139700 h 165100"/>
              <a:gd name="connsiteX4" fmla="*/ 241300 w 342900"/>
              <a:gd name="connsiteY4" fmla="*/ 165100 h 165100"/>
              <a:gd name="connsiteX5" fmla="*/ 279400 w 342900"/>
              <a:gd name="connsiteY5" fmla="*/ 152400 h 165100"/>
              <a:gd name="connsiteX6" fmla="*/ 342900 w 342900"/>
              <a:gd name="connsiteY6" fmla="*/ 1397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" h="165100">
                <a:moveTo>
                  <a:pt x="0" y="0"/>
                </a:moveTo>
                <a:cubicBezTo>
                  <a:pt x="21167" y="12700"/>
                  <a:pt x="46046" y="20646"/>
                  <a:pt x="63500" y="38100"/>
                </a:cubicBezTo>
                <a:cubicBezTo>
                  <a:pt x="72966" y="47566"/>
                  <a:pt x="70213" y="64226"/>
                  <a:pt x="76200" y="76200"/>
                </a:cubicBezTo>
                <a:cubicBezTo>
                  <a:pt x="90311" y="104422"/>
                  <a:pt x="108656" y="128411"/>
                  <a:pt x="139700" y="139700"/>
                </a:cubicBezTo>
                <a:cubicBezTo>
                  <a:pt x="172507" y="151630"/>
                  <a:pt x="241300" y="165100"/>
                  <a:pt x="241300" y="165100"/>
                </a:cubicBezTo>
                <a:cubicBezTo>
                  <a:pt x="254000" y="160867"/>
                  <a:pt x="266413" y="155647"/>
                  <a:pt x="279400" y="152400"/>
                </a:cubicBezTo>
                <a:cubicBezTo>
                  <a:pt x="300341" y="147165"/>
                  <a:pt x="342900" y="139700"/>
                  <a:pt x="342900" y="1397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C15E9F-A4A8-41A3-852E-6BF63B541418}"/>
              </a:ext>
            </a:extLst>
          </p:cNvPr>
          <p:cNvSpPr txBox="1"/>
          <p:nvPr/>
        </p:nvSpPr>
        <p:spPr>
          <a:xfrm>
            <a:off x="2733597" y="2356728"/>
            <a:ext cx="9295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50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KM</a:t>
            </a:r>
            <a:endParaRPr lang="th-TH" sz="5000" b="1" dirty="0"/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542BC6C5-0153-4AD4-8F56-2C4617022389}"/>
              </a:ext>
            </a:extLst>
          </p:cNvPr>
          <p:cNvSpPr/>
          <p:nvPr/>
        </p:nvSpPr>
        <p:spPr>
          <a:xfrm>
            <a:off x="4407113" y="1108959"/>
            <a:ext cx="5681289" cy="20199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endParaRPr lang="th-TH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AAR</a:t>
            </a:r>
            <a:endParaRPr lang="th-TH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ผลสำรวจความต้องการในการพัฒนาบุคลากรและพัฒนาองค์กร 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ผลการประเมินสมรรถนะ 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กิจกรรมที่ยังไม่ได้จัด และกิจกรรมที่ได้จากการสอบถาม หน.กลุ่ม  ในปีงบประมาณ พ.ศ.2563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กิจกรรมจากแบบติดตามหลังอบรม (</a:t>
            </a:r>
            <a:r>
              <a:rPr lang="en-US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TF-0</a:t>
            </a: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2)</a:t>
            </a:r>
          </a:p>
          <a:p>
            <a:pPr marL="285750" indent="-285750">
              <a:buFontTx/>
              <a:buChar char="-"/>
            </a:pPr>
            <a:endParaRPr lang="en-US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E9F01D2E-6EDA-4265-AB46-EA97005B9F58}"/>
              </a:ext>
            </a:extLst>
          </p:cNvPr>
          <p:cNvSpPr/>
          <p:nvPr/>
        </p:nvSpPr>
        <p:spPr>
          <a:xfrm>
            <a:off x="7174139" y="1242864"/>
            <a:ext cx="888192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b="1" u="sng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ที่มา</a:t>
            </a:r>
            <a:endParaRPr lang="ko-KR" altLang="en-US" b="1" u="sng" dirty="0">
              <a:solidFill>
                <a:schemeClr val="bg1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30365D-0953-4319-B593-FA367A803928}"/>
              </a:ext>
            </a:extLst>
          </p:cNvPr>
          <p:cNvGrpSpPr/>
          <p:nvPr/>
        </p:nvGrpSpPr>
        <p:grpSpPr>
          <a:xfrm rot="10800000">
            <a:off x="7450342" y="140794"/>
            <a:ext cx="2694049" cy="1665865"/>
            <a:chOff x="5648600" y="1612040"/>
            <a:chExt cx="1497698" cy="90405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461735EF-A7BC-44BD-9772-AF293BCA9108}"/>
                </a:ext>
              </a:extLst>
            </p:cNvPr>
            <p:cNvSpPr/>
            <p:nvPr/>
          </p:nvSpPr>
          <p:spPr>
            <a:xfrm rot="18900000">
              <a:off x="5648600" y="1612040"/>
              <a:ext cx="881736" cy="904051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3 w 2296406"/>
                <a:gd name="connsiteY2" fmla="*/ 2095901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4103E5-5FF5-4A83-81C5-EC87F8C9A2EC}"/>
                </a:ext>
              </a:extLst>
            </p:cNvPr>
            <p:cNvSpPr/>
            <p:nvPr/>
          </p:nvSpPr>
          <p:spPr>
            <a:xfrm>
              <a:off x="6432833" y="1924899"/>
              <a:ext cx="713465" cy="320332"/>
            </a:xfrm>
            <a:custGeom>
              <a:avLst/>
              <a:gdLst>
                <a:gd name="connsiteX0" fmla="*/ 713465 w 713465"/>
                <a:gd name="connsiteY0" fmla="*/ 0 h 320332"/>
                <a:gd name="connsiteX1" fmla="*/ 0 w 713465"/>
                <a:gd name="connsiteY1" fmla="*/ 165990 h 320332"/>
                <a:gd name="connsiteX2" fmla="*/ 713465 w 713465"/>
                <a:gd name="connsiteY2" fmla="*/ 320332 h 32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465" h="320332">
                  <a:moveTo>
                    <a:pt x="713465" y="0"/>
                  </a:moveTo>
                  <a:lnTo>
                    <a:pt x="0" y="165990"/>
                  </a:lnTo>
                  <a:lnTo>
                    <a:pt x="713465" y="320332"/>
                  </a:lnTo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5777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657CB72-BB38-4298-8F5E-EEC0D518A80B}"/>
              </a:ext>
            </a:extLst>
          </p:cNvPr>
          <p:cNvSpPr/>
          <p:nvPr/>
        </p:nvSpPr>
        <p:spPr>
          <a:xfrm>
            <a:off x="2971601" y="74122"/>
            <a:ext cx="7286386" cy="962387"/>
          </a:xfrm>
          <a:custGeom>
            <a:avLst/>
            <a:gdLst>
              <a:gd name="connsiteX0" fmla="*/ 160401 w 5130185"/>
              <a:gd name="connsiteY0" fmla="*/ 0 h 962387"/>
              <a:gd name="connsiteX1" fmla="*/ 5130185 w 5130185"/>
              <a:gd name="connsiteY1" fmla="*/ 0 h 962387"/>
              <a:gd name="connsiteX2" fmla="*/ 5130185 w 5130185"/>
              <a:gd name="connsiteY2" fmla="*/ 962387 h 962387"/>
              <a:gd name="connsiteX3" fmla="*/ 160401 w 5130185"/>
              <a:gd name="connsiteY3" fmla="*/ 962387 h 962387"/>
              <a:gd name="connsiteX4" fmla="*/ 0 w 5130185"/>
              <a:gd name="connsiteY4" fmla="*/ 801986 h 962387"/>
              <a:gd name="connsiteX5" fmla="*/ 0 w 5130185"/>
              <a:gd name="connsiteY5" fmla="*/ 160401 h 962387"/>
              <a:gd name="connsiteX6" fmla="*/ 160401 w 5130185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0185" h="962387">
                <a:moveTo>
                  <a:pt x="160401" y="0"/>
                </a:moveTo>
                <a:lnTo>
                  <a:pt x="5130185" y="0"/>
                </a:lnTo>
                <a:lnTo>
                  <a:pt x="5130185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955CC-0F92-42F3-A7CD-C588D35D4712}"/>
              </a:ext>
            </a:extLst>
          </p:cNvPr>
          <p:cNvSpPr txBox="1"/>
          <p:nvPr/>
        </p:nvSpPr>
        <p:spPr>
          <a:xfrm>
            <a:off x="3500728" y="152327"/>
            <a:ext cx="6428362" cy="871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400" b="1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แผนการจัดฝึกอบรมพัฒนาบุคลากร </a:t>
            </a:r>
          </a:p>
          <a:p>
            <a:pPr algn="ctr">
              <a:lnSpc>
                <a:spcPct val="115000"/>
              </a:lnSpc>
            </a:pPr>
            <a:r>
              <a:rPr lang="th-TH" sz="2000" b="1" dirty="0">
                <a:effectLst/>
                <a:latin typeface="TH NiramitIT๙" panose="02000506000000020004" pitchFamily="2" charset="-34"/>
                <a:ea typeface="Calibri" panose="020F0502020204030204" pitchFamily="34" charset="0"/>
                <a:cs typeface="TH NiramitIT๙" panose="02000506000000020004" pitchFamily="2" charset="-34"/>
              </a:rPr>
              <a:t>ในกองโรคไม่ติดต่อและกองป้องกันการบาดเจ็บ ประจำปีงบประมาณ พ.ศ. 2564</a:t>
            </a:r>
            <a:endParaRPr lang="en-US" sz="2000" dirty="0">
              <a:effectLst/>
              <a:latin typeface="TH NiramitIT๙" panose="02000506000000020004" pitchFamily="2" charset="-34"/>
              <a:ea typeface="Calibri" panose="020F0502020204030204" pitchFamily="34" charset="0"/>
              <a:cs typeface="TH NiramitIT๙" panose="02000506000000020004" pitchFamily="2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4C895C-97EB-4DCC-9873-9039670FE571}"/>
              </a:ext>
            </a:extLst>
          </p:cNvPr>
          <p:cNvGrpSpPr/>
          <p:nvPr/>
        </p:nvGrpSpPr>
        <p:grpSpPr>
          <a:xfrm>
            <a:off x="7633750" y="1866982"/>
            <a:ext cx="1952652" cy="1952653"/>
            <a:chOff x="2459015" y="2663252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D13B0DD9-F968-4E55-9038-8803BA587F8D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CA38F4D4-716C-41DA-B84E-6D008393DC4C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53D3F867-4E85-486E-A131-486B5362D817}"/>
              </a:ext>
            </a:extLst>
          </p:cNvPr>
          <p:cNvSpPr/>
          <p:nvPr/>
        </p:nvSpPr>
        <p:spPr>
          <a:xfrm>
            <a:off x="520861" y="3318680"/>
            <a:ext cx="5551617" cy="3882872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AEAB6B84-8247-4978-91AD-7D67FC60514F}"/>
              </a:ext>
            </a:extLst>
          </p:cNvPr>
          <p:cNvSpPr/>
          <p:nvPr/>
        </p:nvSpPr>
        <p:spPr>
          <a:xfrm>
            <a:off x="2421468" y="3418540"/>
            <a:ext cx="1994511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หัวข้อองค์ความรู้ (</a:t>
            </a:r>
            <a:r>
              <a:rPr lang="en-US" altLang="ko-KR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HRD</a:t>
            </a:r>
            <a:r>
              <a:rPr lang="th-TH" altLang="ko-KR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ko-KR" altLang="en-US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5" name="Round Same Side Corner Rectangle 6">
            <a:extLst>
              <a:ext uri="{FF2B5EF4-FFF2-40B4-BE49-F238E27FC236}">
                <a16:creationId xmlns:a16="http://schemas.microsoft.com/office/drawing/2014/main" id="{0C23F4CE-ADBA-4D44-BCDF-8812701F74EE}"/>
              </a:ext>
            </a:extLst>
          </p:cNvPr>
          <p:cNvSpPr/>
          <p:nvPr/>
        </p:nvSpPr>
        <p:spPr>
          <a:xfrm rot="2700000">
            <a:off x="5378187" y="5972799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9B5FC-EE63-45F6-9875-32833FC89EA0}"/>
              </a:ext>
            </a:extLst>
          </p:cNvPr>
          <p:cNvSpPr txBox="1"/>
          <p:nvPr/>
        </p:nvSpPr>
        <p:spPr>
          <a:xfrm>
            <a:off x="674476" y="3782993"/>
            <a:ext cx="5129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การคิดวิเคราะห์ต้นตอของปัญหาและการจัดการอย่างเป็นระบบ </a:t>
            </a:r>
            <a:b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 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Root cause analysis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) </a:t>
            </a:r>
            <a:r>
              <a:rPr lang="th-TH" sz="1800" u="sng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(อ.ดร.</a:t>
            </a:r>
            <a:r>
              <a:rPr lang="th-TH" sz="1800" u="sng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รั</a:t>
            </a:r>
            <a:r>
              <a:rPr lang="th-TH" sz="1800" u="sng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ตน</a:t>
            </a:r>
            <a:r>
              <a:rPr lang="th-TH" sz="1800" u="sng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ดิเ</a:t>
            </a:r>
            <a:r>
              <a:rPr lang="th-TH" sz="1800" u="sng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รก)</a:t>
            </a:r>
            <a:endParaRPr lang="th-TH" sz="16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16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Influencer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ผู้มีอิทธิพลในการโน้มน้าวจิตใจ</a:t>
            </a:r>
          </a:p>
          <a:p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- การคิดอย่างมีวิจารณญาณ 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Critical Thinking) </a:t>
            </a:r>
            <a:endParaRPr lang="th-TH" sz="1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- อบรม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Mentoring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th-TH" sz="1800" u="sng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(เชิญผู้ทรงคุณวุฒิ มาบรรยาย)</a:t>
            </a:r>
          </a:p>
          <a:p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- ประชุมเชิงปฏิบัติการ เรื่องมิติใหม่ในการดูแลสุขภาพแบบองค์รวม </a:t>
            </a:r>
            <a:endParaRPr lang="th-TH" u="sng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ประชุมเชิงปฏิบัติการ เรื่องแนวทางการออมเงิน 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และอาชีพเสริม</a:t>
            </a:r>
            <a:endParaRPr lang="th-TH" sz="1800" u="sng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อบรม การบริหารเชิงกลยุทธ์ </a:t>
            </a:r>
            <a:r>
              <a:rPr lang="th-TH" sz="18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(อ.นิว</a:t>
            </a:r>
            <a:r>
              <a:rPr lang="th-TH" sz="1800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ัฒน์</a:t>
            </a:r>
            <a:r>
              <a:rPr lang="th-TH" sz="18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 สีวงศ์รัตน์)</a:t>
            </a:r>
            <a:endParaRPr lang="th-TH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การพัฒนาความสัมพันธ์ของคนในองค์กร</a:t>
            </a:r>
            <a:endParaRPr lang="th-TH" sz="1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ฝึกอบรม เรื่อง การใช้โปรแกรม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Excel </a:t>
            </a:r>
            <a:endParaRPr lang="th-TH" sz="1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ฝึกการต่อสู้ป้องกันตัวแบบไม่ต้องใช้อาวุธ</a:t>
            </a:r>
            <a:endParaRPr lang="th-TH" dirty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ฝึกอบรม เรื่อง การอบรมบุคลิกภาพ/มารยาท/การวางตัว</a:t>
            </a:r>
            <a:endParaRPr lang="th-TH" sz="1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E7D9919-2FC6-4317-AFC9-401C515B16B7}"/>
              </a:ext>
            </a:extLst>
          </p:cNvPr>
          <p:cNvSpPr/>
          <p:nvPr/>
        </p:nvSpPr>
        <p:spPr>
          <a:xfrm>
            <a:off x="5038860" y="6561610"/>
            <a:ext cx="342900" cy="165100"/>
          </a:xfrm>
          <a:custGeom>
            <a:avLst/>
            <a:gdLst>
              <a:gd name="connsiteX0" fmla="*/ 0 w 342900"/>
              <a:gd name="connsiteY0" fmla="*/ 0 h 165100"/>
              <a:gd name="connsiteX1" fmla="*/ 63500 w 342900"/>
              <a:gd name="connsiteY1" fmla="*/ 38100 h 165100"/>
              <a:gd name="connsiteX2" fmla="*/ 76200 w 342900"/>
              <a:gd name="connsiteY2" fmla="*/ 76200 h 165100"/>
              <a:gd name="connsiteX3" fmla="*/ 139700 w 342900"/>
              <a:gd name="connsiteY3" fmla="*/ 139700 h 165100"/>
              <a:gd name="connsiteX4" fmla="*/ 241300 w 342900"/>
              <a:gd name="connsiteY4" fmla="*/ 165100 h 165100"/>
              <a:gd name="connsiteX5" fmla="*/ 279400 w 342900"/>
              <a:gd name="connsiteY5" fmla="*/ 152400 h 165100"/>
              <a:gd name="connsiteX6" fmla="*/ 342900 w 342900"/>
              <a:gd name="connsiteY6" fmla="*/ 1397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" h="165100">
                <a:moveTo>
                  <a:pt x="0" y="0"/>
                </a:moveTo>
                <a:cubicBezTo>
                  <a:pt x="21167" y="12700"/>
                  <a:pt x="46046" y="20646"/>
                  <a:pt x="63500" y="38100"/>
                </a:cubicBezTo>
                <a:cubicBezTo>
                  <a:pt x="72966" y="47566"/>
                  <a:pt x="70213" y="64226"/>
                  <a:pt x="76200" y="76200"/>
                </a:cubicBezTo>
                <a:cubicBezTo>
                  <a:pt x="90311" y="104422"/>
                  <a:pt x="108656" y="128411"/>
                  <a:pt x="139700" y="139700"/>
                </a:cubicBezTo>
                <a:cubicBezTo>
                  <a:pt x="172507" y="151630"/>
                  <a:pt x="241300" y="165100"/>
                  <a:pt x="241300" y="165100"/>
                </a:cubicBezTo>
                <a:cubicBezTo>
                  <a:pt x="254000" y="160867"/>
                  <a:pt x="266413" y="155647"/>
                  <a:pt x="279400" y="152400"/>
                </a:cubicBezTo>
                <a:cubicBezTo>
                  <a:pt x="300341" y="147165"/>
                  <a:pt x="342900" y="139700"/>
                  <a:pt x="342900" y="1397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ight Arrow 6">
            <a:extLst>
              <a:ext uri="{FF2B5EF4-FFF2-40B4-BE49-F238E27FC236}">
                <a16:creationId xmlns:a16="http://schemas.microsoft.com/office/drawing/2014/main" id="{4B7E29DE-5EA9-4D89-8154-70391FFC36D5}"/>
              </a:ext>
            </a:extLst>
          </p:cNvPr>
          <p:cNvSpPr/>
          <p:nvPr/>
        </p:nvSpPr>
        <p:spPr>
          <a:xfrm rot="10800000">
            <a:off x="6511620" y="4373339"/>
            <a:ext cx="929543" cy="493388"/>
          </a:xfrm>
          <a:prstGeom prst="rightArrow">
            <a:avLst/>
          </a:prstGeom>
          <a:solidFill>
            <a:srgbClr val="99FF99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9F8383-E5E0-4FB9-B102-97DA3DFA2722}"/>
              </a:ext>
            </a:extLst>
          </p:cNvPr>
          <p:cNvSpPr txBox="1"/>
          <p:nvPr/>
        </p:nvSpPr>
        <p:spPr>
          <a:xfrm>
            <a:off x="8061108" y="2451134"/>
            <a:ext cx="12080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5000" b="1" dirty="0">
                <a:solidFill>
                  <a:schemeClr val="bg1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HRD</a:t>
            </a:r>
            <a:endParaRPr lang="th-TH" sz="5000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8D9B3A-48C1-4C09-9EAE-2AA8FF8CD0FC}"/>
              </a:ext>
            </a:extLst>
          </p:cNvPr>
          <p:cNvGrpSpPr/>
          <p:nvPr/>
        </p:nvGrpSpPr>
        <p:grpSpPr>
          <a:xfrm>
            <a:off x="7565916" y="3994745"/>
            <a:ext cx="2212212" cy="3027554"/>
            <a:chOff x="655319" y="2346925"/>
            <a:chExt cx="2212212" cy="302755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66490E-46E3-4B5C-AEBE-1997BCB0C7BD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0867CC8-F704-48A8-AB02-4C553B4AB08B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6080856-623A-4B3B-AB49-25292F588E19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B53793-2837-4382-A66D-886B6D5D2420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5403745-EFEE-4128-AEF1-B829A62CC2F6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B1ECA0-36EA-407C-A3EF-AE80EDE91833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E1AC46-A1C4-43BD-A1EA-B905BB0E8195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3918F7F-03BC-4394-9C2D-75669599E334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C0FE27-F4A5-4F69-91D9-C8579E8122A3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81967BD-DCE2-47E2-951C-46FD55FEF5F1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9ECFC1-0800-4847-ABEE-7C4A4DEA265D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1B606FE-245E-4003-8352-BCBF150E7658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B0FE29C-A800-40B5-B1F8-9F1158AB6BF7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CE068D-9E48-4C16-A0C3-1F11C03036E5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2171CBF-F963-4B7F-9F01-9D8055814EA8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AF69FDF-784F-4FF7-8AB8-39CF6A85FFE1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85BF01-380B-40F4-97DA-641727206720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17BE1FD-3E30-470C-9145-3E03C83058B1}"/>
              </a:ext>
            </a:extLst>
          </p:cNvPr>
          <p:cNvSpPr/>
          <p:nvPr/>
        </p:nvSpPr>
        <p:spPr>
          <a:xfrm>
            <a:off x="9672359" y="6587191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59428A-A65C-4AF8-BAEB-86D24F016BFE}"/>
              </a:ext>
            </a:extLst>
          </p:cNvPr>
          <p:cNvGrpSpPr/>
          <p:nvPr/>
        </p:nvGrpSpPr>
        <p:grpSpPr>
          <a:xfrm flipH="1">
            <a:off x="6525622" y="5366807"/>
            <a:ext cx="1390302" cy="1655492"/>
            <a:chOff x="-269682" y="2392932"/>
            <a:chExt cx="3796368" cy="452049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B97EC38-EF05-4473-A14B-EC58A6F612BF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FEBCBED-0AB2-4D99-9D1B-CABF6A8E78D6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A8A840E-32FA-40E8-9184-A4393B2ABB0C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D0A96D3-3ADA-430D-8E30-350108075CDA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50B4A3C-5FDD-4DFC-B3E4-24DCEC87FEB9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D26EA-A5E2-4ED8-A362-0C9134CE7C76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2116B0F-8E07-4A76-80A3-E66D30557343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03A2BB3-4A61-4002-A0FB-EB2381A639A2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4EB995D-45E7-4604-B39E-E494C9C5E9CD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0C7693B-ABEF-4E9F-BF27-C0A5B837373C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D9B83BB-A22D-4A1A-B5FB-37D2DCB76B2A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8982E10-2E16-4DB2-BC04-922FBB72EC50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B75C8F1-CE01-46D2-8050-486642BAD103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4426C43-0C48-4DD5-B792-547FD82E84C8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779B8A-ADDE-4D6E-A7E9-5633B37D9801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2E1BC01-5407-4813-8570-13CAC353DF56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3C28EFE-6714-4219-9872-809D65C3832D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41630F2-7FC9-4B12-A293-EE02E19F623F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D93CDD41-357F-436B-9543-B0F56DD9AD7C}"/>
              </a:ext>
            </a:extLst>
          </p:cNvPr>
          <p:cNvSpPr/>
          <p:nvPr/>
        </p:nvSpPr>
        <p:spPr>
          <a:xfrm>
            <a:off x="520861" y="1145324"/>
            <a:ext cx="5551618" cy="204677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th-TH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AAR</a:t>
            </a:r>
            <a:endParaRPr lang="th-TH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ผลสำรวจความต้องการในการพัฒนาบุคลากรและพัฒนาองค์กร 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ผลการประเมินสมรรถนะ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กิจกรรมที่ยังไม่ได้จัด และกิจกรรมที่ได้จากการสอบถาม หน.กลุ่ม ในปีงบประมาณ พ.ศ.2563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กิจกรรมจากแบบติดตามหลังอบรม (</a:t>
            </a:r>
            <a:r>
              <a:rPr lang="en-US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TF-0</a:t>
            </a:r>
            <a:r>
              <a:rPr lang="th-TH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2)</a:t>
            </a:r>
          </a:p>
          <a:p>
            <a:pPr marL="285750" indent="-285750">
              <a:buFontTx/>
              <a:buChar char="-"/>
            </a:pPr>
            <a:endParaRPr lang="en-US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EC2D782F-536F-4FA0-9522-1D7B5C31EC8C}"/>
              </a:ext>
            </a:extLst>
          </p:cNvPr>
          <p:cNvSpPr/>
          <p:nvPr/>
        </p:nvSpPr>
        <p:spPr>
          <a:xfrm>
            <a:off x="2983176" y="1229881"/>
            <a:ext cx="1079441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ที่มา</a:t>
            </a:r>
            <a:endParaRPr lang="ko-KR" altLang="en-US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5109E5-A04B-4234-B13A-21741980FE7E}"/>
              </a:ext>
            </a:extLst>
          </p:cNvPr>
          <p:cNvGrpSpPr/>
          <p:nvPr/>
        </p:nvGrpSpPr>
        <p:grpSpPr>
          <a:xfrm>
            <a:off x="958049" y="84342"/>
            <a:ext cx="2132877" cy="1324346"/>
            <a:chOff x="5654799" y="1612040"/>
            <a:chExt cx="1491499" cy="90405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2672028F-9DF3-4A0B-A027-0E171A6C0285}"/>
                </a:ext>
              </a:extLst>
            </p:cNvPr>
            <p:cNvSpPr/>
            <p:nvPr/>
          </p:nvSpPr>
          <p:spPr>
            <a:xfrm rot="18900000">
              <a:off x="5654799" y="1612040"/>
              <a:ext cx="881736" cy="904051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3 w 2296406"/>
                <a:gd name="connsiteY2" fmla="*/ 2095901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rgbClr val="FF99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C37123E-D86A-45EE-938A-B8FEADCB87C1}"/>
                </a:ext>
              </a:extLst>
            </p:cNvPr>
            <p:cNvSpPr/>
            <p:nvPr/>
          </p:nvSpPr>
          <p:spPr>
            <a:xfrm>
              <a:off x="6432833" y="1924899"/>
              <a:ext cx="713465" cy="320332"/>
            </a:xfrm>
            <a:custGeom>
              <a:avLst/>
              <a:gdLst>
                <a:gd name="connsiteX0" fmla="*/ 713465 w 713465"/>
                <a:gd name="connsiteY0" fmla="*/ 0 h 320332"/>
                <a:gd name="connsiteX1" fmla="*/ 0 w 713465"/>
                <a:gd name="connsiteY1" fmla="*/ 165990 h 320332"/>
                <a:gd name="connsiteX2" fmla="*/ 713465 w 713465"/>
                <a:gd name="connsiteY2" fmla="*/ 320332 h 32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465" h="320332">
                  <a:moveTo>
                    <a:pt x="713465" y="0"/>
                  </a:moveTo>
                  <a:lnTo>
                    <a:pt x="0" y="165990"/>
                  </a:lnTo>
                  <a:lnTo>
                    <a:pt x="713465" y="320332"/>
                  </a:lnTo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688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15964A-5CDE-4FA5-8BF1-50631B44908F}"/>
              </a:ext>
            </a:extLst>
          </p:cNvPr>
          <p:cNvSpPr txBox="1"/>
          <p:nvPr/>
        </p:nvSpPr>
        <p:spPr>
          <a:xfrm>
            <a:off x="3695796" y="1054260"/>
            <a:ext cx="3672800" cy="830997"/>
          </a:xfrm>
          <a:prstGeom prst="rect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pPr defTabSz="548640"/>
            <a:r>
              <a:rPr lang="en-US" sz="4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Happinometer</a:t>
            </a:r>
            <a:endParaRPr lang="th-TH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aramond" panose="02020404030301010803" pitchFamily="18" charset="0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E7168-084B-4917-93BC-1952E51A8E56}"/>
              </a:ext>
            </a:extLst>
          </p:cNvPr>
          <p:cNvSpPr txBox="1"/>
          <p:nvPr/>
        </p:nvSpPr>
        <p:spPr>
          <a:xfrm>
            <a:off x="2226189" y="2133565"/>
            <a:ext cx="783250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2880" b="1" dirty="0">
                <a:solidFill>
                  <a:srgbClr val="0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แบบรายงานด้านการสร้างความผาสุก และความผูกพันของบุคลากร</a:t>
            </a:r>
            <a:endParaRPr lang="th-TH" sz="2880" dirty="0">
              <a:solidFill>
                <a:prstClr val="black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2C7D1-4AF6-4F4E-9273-DD5D31860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7" b="95000" l="9750" r="86417">
                        <a14:foregroundMark x1="22417" y1="55750" x2="28750" y2="75833"/>
                        <a14:foregroundMark x1="20500" y1="74417" x2="31250" y2="91917"/>
                        <a14:foregroundMark x1="13917" y1="92250" x2="19583" y2="92250"/>
                        <a14:foregroundMark x1="34250" y1="94333" x2="86083" y2="94917"/>
                        <a14:foregroundMark x1="29667" y1="37750" x2="18750" y2="44083"/>
                        <a14:foregroundMark x1="17833" y1="45833" x2="17333" y2="55583"/>
                        <a14:foregroundMark x1="17333" y1="55583" x2="16917" y2="60167"/>
                        <a14:foregroundMark x1="40417" y1="18500" x2="32667" y2="31917"/>
                        <a14:foregroundMark x1="49917" y1="9667" x2="44250" y2="12833"/>
                        <a14:foregroundMark x1="16750" y1="80083" x2="23500" y2="90500"/>
                        <a14:foregroundMark x1="22083" y1="51000" x2="20500" y2="70000"/>
                        <a14:foregroundMark x1="18167" y1="65583" x2="20667" y2="68250"/>
                        <a14:foregroundMark x1="19583" y1="69833" x2="15750" y2="74583"/>
                        <a14:foregroundMark x1="17500" y1="75333" x2="15917" y2="89250"/>
                        <a14:foregroundMark x1="15000" y1="83583" x2="15000" y2="87833"/>
                        <a14:foregroundMark x1="14667" y1="83250" x2="12000" y2="88500"/>
                        <a14:foregroundMark x1="43250" y1="12833" x2="42667" y2="13917"/>
                        <a14:foregroundMark x1="16750" y1="46417" x2="16250" y2="53083"/>
                        <a14:foregroundMark x1="17500" y1="59417" x2="17667" y2="7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6" t="7864" r="13731" b="5819"/>
          <a:stretch/>
        </p:blipFill>
        <p:spPr>
          <a:xfrm>
            <a:off x="46238" y="2792032"/>
            <a:ext cx="3567914" cy="40120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71FC0C-4016-434A-905F-7563678AB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8667" l="1778" r="97333">
                        <a14:foregroundMark x1="64444" y1="88444" x2="69778" y2="92444"/>
                        <a14:foregroundMark x1="64000" y1="95111" x2="64000" y2="95111"/>
                        <a14:backgroundMark x1="42667" y1="73778" x2="53333" y2="82222"/>
                        <a14:backgroundMark x1="50667" y1="60889" x2="48889" y2="63556"/>
                        <a14:backgroundMark x1="55111" y1="56000" x2="56889" y2="59111"/>
                        <a14:backgroundMark x1="44000" y1="54222" x2="44889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15" y="3509166"/>
            <a:ext cx="3422433" cy="34224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F25962-919E-4606-840C-55874A97E20F}"/>
              </a:ext>
            </a:extLst>
          </p:cNvPr>
          <p:cNvSpPr txBox="1"/>
          <p:nvPr/>
        </p:nvSpPr>
        <p:spPr>
          <a:xfrm>
            <a:off x="3319267" y="2643745"/>
            <a:ext cx="502894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8640"/>
            <a:r>
              <a:rPr lang="th-TH" sz="216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ห้วงที่เก็บข้อมูล</a:t>
            </a:r>
          </a:p>
          <a:p>
            <a:pPr algn="ctr" defTabSz="548640"/>
            <a:r>
              <a:rPr lang="th-TH" sz="216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ระหว่างวันที่ </a:t>
            </a:r>
            <a:r>
              <a:rPr lang="en-US" sz="216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14 </a:t>
            </a:r>
            <a:r>
              <a:rPr lang="th-TH" sz="216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สิงหาคม </a:t>
            </a:r>
            <a:r>
              <a:rPr lang="en-US" sz="216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2563 – 4 </a:t>
            </a:r>
            <a:r>
              <a:rPr lang="th-TH" sz="216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กันยายน </a:t>
            </a:r>
            <a:r>
              <a:rPr lang="en-US" sz="2160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2563</a:t>
            </a:r>
            <a:endParaRPr lang="th-TH" sz="2160" b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0E0C2-3A06-4A53-8098-DDC4B4895B9C}"/>
              </a:ext>
            </a:extLst>
          </p:cNvPr>
          <p:cNvSpPr txBox="1"/>
          <p:nvPr/>
        </p:nvSpPr>
        <p:spPr>
          <a:xfrm>
            <a:off x="4540825" y="4167757"/>
            <a:ext cx="2015295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8640"/>
            <a:r>
              <a:rPr lang="th-TH" sz="2880" b="1" u="sng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ผู้เก็บข้อมูล</a:t>
            </a:r>
          </a:p>
          <a:p>
            <a:pPr algn="ctr" defTabSz="548640"/>
            <a:endParaRPr lang="th-TH" sz="2880" b="1" u="sng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 defTabSz="548640"/>
            <a:r>
              <a:rPr lang="th-TH" sz="24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กลุ่มพัฒนาองค์กร</a:t>
            </a:r>
          </a:p>
          <a:p>
            <a:pPr algn="ctr" defTabSz="548640"/>
            <a:r>
              <a:rPr lang="th-TH" sz="24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กองโรคไม่ติดต่อ</a:t>
            </a:r>
          </a:p>
          <a:p>
            <a:pPr algn="ctr" defTabSz="548640"/>
            <a:r>
              <a:rPr lang="th-TH" sz="240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กรมควบคุมโรค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0689FA-F887-499A-B2BF-7758083B0C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81" y="465712"/>
            <a:ext cx="1151130" cy="15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8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747812-3D2A-4730-A13D-705144C4BC90}"/>
              </a:ext>
            </a:extLst>
          </p:cNvPr>
          <p:cNvSpPr txBox="1"/>
          <p:nvPr/>
        </p:nvSpPr>
        <p:spPr>
          <a:xfrm>
            <a:off x="3274940" y="2752466"/>
            <a:ext cx="4249881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8640"/>
            <a:r>
              <a:rPr lang="th-TH" sz="57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กองโรคไม่ติดต่อ</a:t>
            </a:r>
          </a:p>
          <a:p>
            <a:pPr algn="ctr" defTabSz="548640"/>
            <a:r>
              <a:rPr lang="th-TH" sz="57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57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NCD</a:t>
            </a:r>
            <a:r>
              <a:rPr lang="th-TH" sz="57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D31FC-126F-4741-95AC-ED385D91F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81" y="465712"/>
            <a:ext cx="1151130" cy="15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2A89851-E513-4817-8150-30D3D23D5358}"/>
              </a:ext>
            </a:extLst>
          </p:cNvPr>
          <p:cNvSpPr txBox="1"/>
          <p:nvPr/>
        </p:nvSpPr>
        <p:spPr>
          <a:xfrm>
            <a:off x="976182" y="627522"/>
            <a:ext cx="5697092" cy="461665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48640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ข้อมูลทั่วไปของบุคลากรจำแนกตามปัจจัยส่วนบุคคล</a:t>
            </a:r>
            <a:endParaRPr lang="th-TH" sz="240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C68694-8535-4F88-82C7-15750D9EC53F}"/>
              </a:ext>
            </a:extLst>
          </p:cNvPr>
          <p:cNvSpPr txBox="1"/>
          <p:nvPr/>
        </p:nvSpPr>
        <p:spPr>
          <a:xfrm>
            <a:off x="7699669" y="6446496"/>
            <a:ext cx="318228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1920" b="1" i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***โดยข้อมูลที่ได้เป็นข้อมูลส่วนใหญ่</a:t>
            </a:r>
          </a:p>
        </p:txBody>
      </p:sp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88E9590E-1FD8-404B-A6DC-556C7D0C60E5}"/>
              </a:ext>
            </a:extLst>
          </p:cNvPr>
          <p:cNvGraphicFramePr>
            <a:graphicFrameLocks noGrp="1"/>
          </p:cNvGraphicFramePr>
          <p:nvPr/>
        </p:nvGraphicFramePr>
        <p:xfrm>
          <a:off x="666655" y="2679719"/>
          <a:ext cx="1882018" cy="1088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09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941009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460126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เพศ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หญิง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81.1 </a:t>
                      </a:r>
                    </a:p>
                    <a:p>
                      <a:pPr algn="ctr"/>
                      <a:r>
                        <a:rPr lang="th-TH" sz="17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(43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40" name="Table 37">
            <a:extLst>
              <a:ext uri="{FF2B5EF4-FFF2-40B4-BE49-F238E27FC236}">
                <a16:creationId xmlns:a16="http://schemas.microsoft.com/office/drawing/2014/main" id="{2AFE1EF6-44FD-4ADB-A849-C39152EDEFCA}"/>
              </a:ext>
            </a:extLst>
          </p:cNvPr>
          <p:cNvGraphicFramePr>
            <a:graphicFrameLocks noGrp="1"/>
          </p:cNvGraphicFramePr>
          <p:nvPr/>
        </p:nvGraphicFramePr>
        <p:xfrm>
          <a:off x="666655" y="4993743"/>
          <a:ext cx="1882018" cy="134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09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941009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460126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ช่วงอายุ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877850">
                <a:tc>
                  <a:txBody>
                    <a:bodyPr/>
                    <a:lstStyle/>
                    <a:p>
                      <a:pPr algn="ctr"/>
                      <a:r>
                        <a:rPr lang="en-US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Gen Y </a:t>
                      </a:r>
                      <a:r>
                        <a:rPr lang="th-TH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24 – 37 </a:t>
                      </a:r>
                      <a:r>
                        <a:rPr lang="th-TH" sz="1700" b="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ปี)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66 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(35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42" name="Table 37">
            <a:extLst>
              <a:ext uri="{FF2B5EF4-FFF2-40B4-BE49-F238E27FC236}">
                <a16:creationId xmlns:a16="http://schemas.microsoft.com/office/drawing/2014/main" id="{F1059E9D-46B1-4564-A1EF-ED8F3F2805FC}"/>
              </a:ext>
            </a:extLst>
          </p:cNvPr>
          <p:cNvGraphicFramePr>
            <a:graphicFrameLocks noGrp="1"/>
          </p:cNvGraphicFramePr>
          <p:nvPr/>
        </p:nvGraphicFramePr>
        <p:xfrm>
          <a:off x="3445049" y="2329134"/>
          <a:ext cx="2985712" cy="220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856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492856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157281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อาศัยอยู่ในปัจจุบันเป็นจังหวัดเดียวกับภูมิลำเนาหรือไม่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ไม่อยู่จังหวัดเดียวกับภูมิลำเนา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83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(44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44" name="Table 37">
            <a:extLst>
              <a:ext uri="{FF2B5EF4-FFF2-40B4-BE49-F238E27FC236}">
                <a16:creationId xmlns:a16="http://schemas.microsoft.com/office/drawing/2014/main" id="{247045F9-C7C4-4CD5-9CE7-E57C142B2745}"/>
              </a:ext>
            </a:extLst>
          </p:cNvPr>
          <p:cNvGraphicFramePr>
            <a:graphicFrameLocks noGrp="1"/>
          </p:cNvGraphicFramePr>
          <p:nvPr/>
        </p:nvGraphicFramePr>
        <p:xfrm>
          <a:off x="3727352" y="5395957"/>
          <a:ext cx="2421104" cy="132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5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1055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69496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ระดับการศึกษา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ปริญญาตรี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58.5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(31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46" name="Table 37">
            <a:extLst>
              <a:ext uri="{FF2B5EF4-FFF2-40B4-BE49-F238E27FC236}">
                <a16:creationId xmlns:a16="http://schemas.microsoft.com/office/drawing/2014/main" id="{0177DE5A-F65A-4321-8028-B8DB8A73E042}"/>
              </a:ext>
            </a:extLst>
          </p:cNvPr>
          <p:cNvGraphicFramePr>
            <a:graphicFrameLocks noGrp="1"/>
          </p:cNvGraphicFramePr>
          <p:nvPr/>
        </p:nvGraphicFramePr>
        <p:xfrm>
          <a:off x="7169419" y="2679718"/>
          <a:ext cx="2421104" cy="132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5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1055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69496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chemeClr val="lt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ระดับตำแหน่ง</a:t>
                      </a:r>
                      <a:endParaRPr lang="th-TH" sz="190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ปริญญาตรี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79.2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(42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48" name="Table 37">
            <a:extLst>
              <a:ext uri="{FF2B5EF4-FFF2-40B4-BE49-F238E27FC236}">
                <a16:creationId xmlns:a16="http://schemas.microsoft.com/office/drawing/2014/main" id="{AEB16DA8-53B9-4CE9-B2CF-E5FA535CD2B9}"/>
              </a:ext>
            </a:extLst>
          </p:cNvPr>
          <p:cNvGraphicFramePr>
            <a:graphicFrameLocks noGrp="1"/>
          </p:cNvGraphicFramePr>
          <p:nvPr/>
        </p:nvGraphicFramePr>
        <p:xfrm>
          <a:off x="7327136" y="5097883"/>
          <a:ext cx="2421104" cy="122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5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1055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595902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สถานภาพการจ้างงาน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ข้าราชการ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60.4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(32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6B70BE23-B329-4001-AF6A-298F6099D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52" name="Round Same Side Corner Rectangle 20">
            <a:extLst>
              <a:ext uri="{FF2B5EF4-FFF2-40B4-BE49-F238E27FC236}">
                <a16:creationId xmlns:a16="http://schemas.microsoft.com/office/drawing/2014/main" id="{16BC2365-EFEF-4A6F-87B9-857131A17CA8}"/>
              </a:ext>
            </a:extLst>
          </p:cNvPr>
          <p:cNvSpPr/>
          <p:nvPr/>
        </p:nvSpPr>
        <p:spPr>
          <a:xfrm rot="10800000">
            <a:off x="1257337" y="1499196"/>
            <a:ext cx="625978" cy="99287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F08D392E-BDC4-4748-A11C-89E121D7AA7B}"/>
              </a:ext>
            </a:extLst>
          </p:cNvPr>
          <p:cNvSpPr/>
          <p:nvPr/>
        </p:nvSpPr>
        <p:spPr>
          <a:xfrm>
            <a:off x="1207976" y="4176547"/>
            <a:ext cx="799375" cy="6685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B81A5568-181C-41D6-B67E-E98971131A7D}"/>
              </a:ext>
            </a:extLst>
          </p:cNvPr>
          <p:cNvSpPr/>
          <p:nvPr/>
        </p:nvSpPr>
        <p:spPr>
          <a:xfrm>
            <a:off x="4503183" y="1499198"/>
            <a:ext cx="711526" cy="65486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1AB08785-C3DB-47ED-87F7-5A753C0F99C7}"/>
              </a:ext>
            </a:extLst>
          </p:cNvPr>
          <p:cNvSpPr/>
          <p:nvPr/>
        </p:nvSpPr>
        <p:spPr>
          <a:xfrm rot="16200000">
            <a:off x="7926795" y="1665288"/>
            <a:ext cx="750195" cy="83688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64" name="Rectangle 9">
            <a:extLst>
              <a:ext uri="{FF2B5EF4-FFF2-40B4-BE49-F238E27FC236}">
                <a16:creationId xmlns:a16="http://schemas.microsoft.com/office/drawing/2014/main" id="{073030FB-1CCE-4C40-80A6-16D8CFA36097}"/>
              </a:ext>
            </a:extLst>
          </p:cNvPr>
          <p:cNvSpPr/>
          <p:nvPr/>
        </p:nvSpPr>
        <p:spPr>
          <a:xfrm>
            <a:off x="4497248" y="4663018"/>
            <a:ext cx="799375" cy="6299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66" name="Trapezoid 13">
            <a:extLst>
              <a:ext uri="{FF2B5EF4-FFF2-40B4-BE49-F238E27FC236}">
                <a16:creationId xmlns:a16="http://schemas.microsoft.com/office/drawing/2014/main" id="{AF405778-821A-414A-84DD-65B5346A4CA6}"/>
              </a:ext>
            </a:extLst>
          </p:cNvPr>
          <p:cNvSpPr/>
          <p:nvPr/>
        </p:nvSpPr>
        <p:spPr>
          <a:xfrm>
            <a:off x="7992495" y="4217384"/>
            <a:ext cx="1155936" cy="71445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324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269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7">
            <a:extLst>
              <a:ext uri="{FF2B5EF4-FFF2-40B4-BE49-F238E27FC236}">
                <a16:creationId xmlns:a16="http://schemas.microsoft.com/office/drawing/2014/main" id="{4FCB87B7-4F42-4A0A-AF4D-923CC4590830}"/>
              </a:ext>
            </a:extLst>
          </p:cNvPr>
          <p:cNvGraphicFramePr>
            <a:graphicFrameLocks noGrp="1"/>
          </p:cNvGraphicFramePr>
          <p:nvPr/>
        </p:nvGraphicFramePr>
        <p:xfrm>
          <a:off x="615873" y="1550441"/>
          <a:ext cx="2421104" cy="132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5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1055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69496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ตำแหน่งงาน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นักวิชาการสาธารณสุข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62.3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(33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7" name="Table 37">
            <a:extLst>
              <a:ext uri="{FF2B5EF4-FFF2-40B4-BE49-F238E27FC236}">
                <a16:creationId xmlns:a16="http://schemas.microsoft.com/office/drawing/2014/main" id="{118BD89D-4C58-44EE-AD31-C5B3F2EF48DF}"/>
              </a:ext>
            </a:extLst>
          </p:cNvPr>
          <p:cNvGraphicFramePr>
            <a:graphicFrameLocks noGrp="1"/>
          </p:cNvGraphicFramePr>
          <p:nvPr/>
        </p:nvGraphicFramePr>
        <p:xfrm>
          <a:off x="4666385" y="4871836"/>
          <a:ext cx="2421104" cy="185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52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10552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595902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ระยะเวลาที่ท่านทำงานในองค์กร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น้อยกว่า 5 ปี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68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(36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มากกส่า 5 ปี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32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(17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</a:tbl>
          </a:graphicData>
        </a:graphic>
      </p:graphicFrame>
      <p:graphicFrame>
        <p:nvGraphicFramePr>
          <p:cNvPr id="9" name="Table 37">
            <a:extLst>
              <a:ext uri="{FF2B5EF4-FFF2-40B4-BE49-F238E27FC236}">
                <a16:creationId xmlns:a16="http://schemas.microsoft.com/office/drawing/2014/main" id="{082B7279-AA72-4592-8697-98C155E395BF}"/>
              </a:ext>
            </a:extLst>
          </p:cNvPr>
          <p:cNvGraphicFramePr>
            <a:graphicFrameLocks noGrp="1"/>
          </p:cNvGraphicFramePr>
          <p:nvPr/>
        </p:nvGraphicFramePr>
        <p:xfrm>
          <a:off x="3657862" y="1757459"/>
          <a:ext cx="3095402" cy="195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701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547701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694964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ท่านมีรายได้ต่อเดือน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10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,001 – 20,000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บาท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52.8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(28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20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,001 – 30,000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บาท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26.4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(14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</a:tbl>
          </a:graphicData>
        </a:graphic>
      </p:graphicFrame>
      <p:graphicFrame>
        <p:nvGraphicFramePr>
          <p:cNvPr id="11" name="Table 37">
            <a:extLst>
              <a:ext uri="{FF2B5EF4-FFF2-40B4-BE49-F238E27FC236}">
                <a16:creationId xmlns:a16="http://schemas.microsoft.com/office/drawing/2014/main" id="{58284D45-D551-43C9-901E-1907CD98E597}"/>
              </a:ext>
            </a:extLst>
          </p:cNvPr>
          <p:cNvGraphicFramePr>
            <a:graphicFrameLocks noGrp="1"/>
          </p:cNvGraphicFramePr>
          <p:nvPr/>
        </p:nvGraphicFramePr>
        <p:xfrm>
          <a:off x="207155" y="3792534"/>
          <a:ext cx="3703837" cy="3101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60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524977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451271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ดัชนีมวลกาย </a:t>
                      </a:r>
                      <a:r>
                        <a:rPr lang="en-US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(BMI)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BMI &lt; 18.5 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(อยู่ในเกณฑ์น้ำหนักน้อยหรือผอม)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75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11.3 </a:t>
                      </a:r>
                    </a:p>
                    <a:p>
                      <a:pPr marL="0" marR="0" lvl="0" indent="0" algn="ctr" defTabSz="675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6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 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30338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BMI 18.5 – 22.9 </a:t>
                      </a:r>
                      <a:endParaRPr lang="th-TH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(อยู่ในเกณฑ์ปกติ)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41.5</a:t>
                      </a:r>
                      <a:endParaRPr lang="th-TH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(22 คน) 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697419"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 </a:t>
                      </a:r>
                      <a:r>
                        <a:rPr lang="en-US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BMI 23 – 24.90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น้ำหนักเกิน)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26.4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(14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  <a:tr h="697419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BMI &gt;=25 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en-US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โรคอ้วน)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20.8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(11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267208"/>
                  </a:ext>
                </a:extLst>
              </a:tr>
            </a:tbl>
          </a:graphicData>
        </a:graphic>
      </p:graphicFrame>
      <p:graphicFrame>
        <p:nvGraphicFramePr>
          <p:cNvPr id="13" name="Table 37">
            <a:extLst>
              <a:ext uri="{FF2B5EF4-FFF2-40B4-BE49-F238E27FC236}">
                <a16:creationId xmlns:a16="http://schemas.microsoft.com/office/drawing/2014/main" id="{E7D0ECB1-6FE6-461C-AD45-037006CE8A55}"/>
              </a:ext>
            </a:extLst>
          </p:cNvPr>
          <p:cNvGraphicFramePr>
            <a:graphicFrameLocks noGrp="1"/>
          </p:cNvGraphicFramePr>
          <p:nvPr/>
        </p:nvGraphicFramePr>
        <p:xfrm>
          <a:off x="7211069" y="2586167"/>
          <a:ext cx="3095402" cy="1600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415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228987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987581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ปัจจุบัน ท่านลาออก/ย้าย/เปลี่ยนงานมาแล้วกี่ครั้ง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08856"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1-3 ครั้ง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71.7</a:t>
                      </a: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(38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</a:tbl>
          </a:graphicData>
        </a:graphic>
      </p:graphicFrame>
      <p:graphicFrame>
        <p:nvGraphicFramePr>
          <p:cNvPr id="15" name="Table 37">
            <a:extLst>
              <a:ext uri="{FF2B5EF4-FFF2-40B4-BE49-F238E27FC236}">
                <a16:creationId xmlns:a16="http://schemas.microsoft.com/office/drawing/2014/main" id="{14219E20-90CF-4DFA-B54B-38D1B8E86EB2}"/>
              </a:ext>
            </a:extLst>
          </p:cNvPr>
          <p:cNvGraphicFramePr>
            <a:graphicFrameLocks noGrp="1"/>
          </p:cNvGraphicFramePr>
          <p:nvPr/>
        </p:nvGraphicFramePr>
        <p:xfrm>
          <a:off x="7387720" y="5082031"/>
          <a:ext cx="3095402" cy="1658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701">
                  <a:extLst>
                    <a:ext uri="{9D8B030D-6E8A-4147-A177-3AD203B41FA5}">
                      <a16:colId xmlns:a16="http://schemas.microsoft.com/office/drawing/2014/main" val="2621272278"/>
                    </a:ext>
                  </a:extLst>
                </a:gridCol>
                <a:gridCol w="1547701">
                  <a:extLst>
                    <a:ext uri="{9D8B030D-6E8A-4147-A177-3AD203B41FA5}">
                      <a16:colId xmlns:a16="http://schemas.microsoft.com/office/drawing/2014/main" val="1200837838"/>
                    </a:ext>
                  </a:extLst>
                </a:gridCol>
              </a:tblGrid>
              <a:tr h="402348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เส้นรอบวงเอว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ร้อยละ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8558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b="1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ชาย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&lt;36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นิ้ว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66.7</a:t>
                      </a:r>
                      <a:endParaRPr lang="th-TH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(6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2096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/>
                      <a:r>
                        <a:rPr lang="th-TH" sz="1700" b="1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หญิง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&lt;32 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นิ้ว</a:t>
                      </a:r>
                      <a:endParaRPr lang="th-TH" sz="1700" b="0" dirty="0"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76.7</a:t>
                      </a:r>
                      <a:endParaRPr lang="th-TH" sz="1700" kern="1200" dirty="0">
                        <a:solidFill>
                          <a:schemeClr val="dk1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  <a:p>
                      <a:pPr algn="ctr"/>
                      <a:r>
                        <a:rPr lang="th-TH" sz="1700" b="0" dirty="0"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(33 คน)</a:t>
                      </a:r>
                    </a:p>
                  </a:txBody>
                  <a:tcPr marL="109731" marR="109731" marT="54866" marB="54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83154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E85B4A9-9B52-4C4F-9D35-507D22DEE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sp>
        <p:nvSpPr>
          <p:cNvPr id="20" name="Oval 27">
            <a:extLst>
              <a:ext uri="{FF2B5EF4-FFF2-40B4-BE49-F238E27FC236}">
                <a16:creationId xmlns:a16="http://schemas.microsoft.com/office/drawing/2014/main" id="{33093DBF-66D3-45AF-91A6-12E965B646F0}"/>
              </a:ext>
            </a:extLst>
          </p:cNvPr>
          <p:cNvSpPr/>
          <p:nvPr/>
        </p:nvSpPr>
        <p:spPr>
          <a:xfrm>
            <a:off x="1606954" y="655135"/>
            <a:ext cx="452120" cy="775620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31CB09A9-D432-4AE1-9C32-7C8F0F7DBA5C}"/>
              </a:ext>
            </a:extLst>
          </p:cNvPr>
          <p:cNvSpPr/>
          <p:nvPr/>
        </p:nvSpPr>
        <p:spPr>
          <a:xfrm rot="18805991">
            <a:off x="5519779" y="4105910"/>
            <a:ext cx="783307" cy="75733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4" name="Block Arc 11">
            <a:extLst>
              <a:ext uri="{FF2B5EF4-FFF2-40B4-BE49-F238E27FC236}">
                <a16:creationId xmlns:a16="http://schemas.microsoft.com/office/drawing/2014/main" id="{2C8314AF-0B83-4A3E-8BAD-C988BC206F1C}"/>
              </a:ext>
            </a:extLst>
          </p:cNvPr>
          <p:cNvSpPr/>
          <p:nvPr/>
        </p:nvSpPr>
        <p:spPr>
          <a:xfrm rot="10800000">
            <a:off x="4968026" y="1042945"/>
            <a:ext cx="452120" cy="575015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216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:a16="http://schemas.microsoft.com/office/drawing/2014/main" id="{78214498-9361-4DD0-9E5F-5C148CC72273}"/>
              </a:ext>
            </a:extLst>
          </p:cNvPr>
          <p:cNvSpPr/>
          <p:nvPr/>
        </p:nvSpPr>
        <p:spPr>
          <a:xfrm>
            <a:off x="1505527" y="3032874"/>
            <a:ext cx="641798" cy="56678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2E7A5C53-3873-43FB-8F4D-A1ED4775AACC}"/>
              </a:ext>
            </a:extLst>
          </p:cNvPr>
          <p:cNvSpPr/>
          <p:nvPr/>
        </p:nvSpPr>
        <p:spPr>
          <a:xfrm>
            <a:off x="8311694" y="1707937"/>
            <a:ext cx="794156" cy="7190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B739884E-7D1C-479B-AD64-4261606FA020}"/>
              </a:ext>
            </a:extLst>
          </p:cNvPr>
          <p:cNvSpPr/>
          <p:nvPr/>
        </p:nvSpPr>
        <p:spPr>
          <a:xfrm rot="2700000">
            <a:off x="8958707" y="4153502"/>
            <a:ext cx="235603" cy="76750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8640"/>
            <a:endParaRPr lang="ko-KR" altLang="en-US" sz="216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B7D703C-7774-4C2B-9306-C2C00F965AAE}"/>
              </a:ext>
            </a:extLst>
          </p:cNvPr>
          <p:cNvSpPr/>
          <p:nvPr/>
        </p:nvSpPr>
        <p:spPr>
          <a:xfrm>
            <a:off x="8618473" y="4611242"/>
            <a:ext cx="434353" cy="285758"/>
          </a:xfrm>
          <a:custGeom>
            <a:avLst/>
            <a:gdLst>
              <a:gd name="connsiteX0" fmla="*/ 38100 w 361950"/>
              <a:gd name="connsiteY0" fmla="*/ 0 h 238125"/>
              <a:gd name="connsiteX1" fmla="*/ 19050 w 361950"/>
              <a:gd name="connsiteY1" fmla="*/ 104775 h 238125"/>
              <a:gd name="connsiteX2" fmla="*/ 0 w 361950"/>
              <a:gd name="connsiteY2" fmla="*/ 133350 h 238125"/>
              <a:gd name="connsiteX3" fmla="*/ 9525 w 361950"/>
              <a:gd name="connsiteY3" fmla="*/ 171450 h 238125"/>
              <a:gd name="connsiteX4" fmla="*/ 38100 w 361950"/>
              <a:gd name="connsiteY4" fmla="*/ 200025 h 238125"/>
              <a:gd name="connsiteX5" fmla="*/ 114300 w 361950"/>
              <a:gd name="connsiteY5" fmla="*/ 238125 h 238125"/>
              <a:gd name="connsiteX6" fmla="*/ 361950 w 361950"/>
              <a:gd name="connsiteY6" fmla="*/ 22860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238125">
                <a:moveTo>
                  <a:pt x="38100" y="0"/>
                </a:moveTo>
                <a:cubicBezTo>
                  <a:pt x="34817" y="26267"/>
                  <a:pt x="33733" y="75409"/>
                  <a:pt x="19050" y="104775"/>
                </a:cubicBezTo>
                <a:cubicBezTo>
                  <a:pt x="13930" y="115014"/>
                  <a:pt x="6350" y="123825"/>
                  <a:pt x="0" y="133350"/>
                </a:cubicBezTo>
                <a:cubicBezTo>
                  <a:pt x="3175" y="146050"/>
                  <a:pt x="3030" y="160084"/>
                  <a:pt x="9525" y="171450"/>
                </a:cubicBezTo>
                <a:cubicBezTo>
                  <a:pt x="16208" y="183146"/>
                  <a:pt x="27752" y="191401"/>
                  <a:pt x="38100" y="200025"/>
                </a:cubicBezTo>
                <a:cubicBezTo>
                  <a:pt x="64439" y="221974"/>
                  <a:pt x="80633" y="224658"/>
                  <a:pt x="114300" y="238125"/>
                </a:cubicBezTo>
                <a:cubicBezTo>
                  <a:pt x="323826" y="227649"/>
                  <a:pt x="241221" y="228600"/>
                  <a:pt x="361950" y="22860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th-TH" sz="216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" name="TextBox 33">
            <a:extLst>
              <a:ext uri="{FF2B5EF4-FFF2-40B4-BE49-F238E27FC236}">
                <a16:creationId xmlns:a16="http://schemas.microsoft.com/office/drawing/2014/main" id="{AB8279CB-9859-47F7-BB6B-5ECA9ABA3030}"/>
              </a:ext>
            </a:extLst>
          </p:cNvPr>
          <p:cNvSpPr txBox="1"/>
          <p:nvPr/>
        </p:nvSpPr>
        <p:spPr>
          <a:xfrm>
            <a:off x="2614601" y="487955"/>
            <a:ext cx="6107256" cy="461665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48640"/>
            <a:r>
              <a:rPr lang="th-TH" sz="240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ข้อมูลทั่วไปของบุคลากรจำแนกตามปัจจัยส่วนบุคคล (ต่อ)</a:t>
            </a:r>
            <a:endParaRPr lang="th-TH" sz="2400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950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33FF54-7848-4F91-90A6-10089D13C990}"/>
              </a:ext>
            </a:extLst>
          </p:cNvPr>
          <p:cNvGraphicFramePr>
            <a:graphicFrameLocks noGrp="1"/>
          </p:cNvGraphicFramePr>
          <p:nvPr/>
        </p:nvGraphicFramePr>
        <p:xfrm>
          <a:off x="6625103" y="2717952"/>
          <a:ext cx="3195396" cy="374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684">
                  <a:extLst>
                    <a:ext uri="{9D8B030D-6E8A-4147-A177-3AD203B41FA5}">
                      <a16:colId xmlns:a16="http://schemas.microsoft.com/office/drawing/2014/main" val="137877247"/>
                    </a:ext>
                  </a:extLst>
                </a:gridCol>
              </a:tblGrid>
              <a:tr h="753170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ไม่มีความสุข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ครอบครัวดี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 Family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30.2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902">
                <a:tc>
                  <a:txBody>
                    <a:bodyPr/>
                    <a:lstStyle/>
                    <a:p>
                      <a:pPr algn="ctr" latinLnBrk="1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ผ่อนคลายดี </a:t>
                      </a:r>
                    </a:p>
                    <a:p>
                      <a:pPr algn="ctr" latinLnBrk="1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 Relax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24.5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สุขภาพเงินดี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 Money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24.5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การงานดี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 Work-Life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9.4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411119"/>
                  </a:ext>
                </a:extLst>
              </a:tr>
              <a:tr h="59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ใฝ่รู้ดี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 Brain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9.4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17438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A90C00-D2DF-4483-95EA-4283BD608DBE}"/>
              </a:ext>
            </a:extLst>
          </p:cNvPr>
          <p:cNvGraphicFramePr>
            <a:graphicFrameLocks noGrp="1"/>
          </p:cNvGraphicFramePr>
          <p:nvPr/>
        </p:nvGraphicFramePr>
        <p:xfrm>
          <a:off x="1014257" y="2786412"/>
          <a:ext cx="2706975" cy="346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614">
                  <a:extLst>
                    <a:ext uri="{9D8B030D-6E8A-4147-A177-3AD203B41FA5}">
                      <a16:colId xmlns:a16="http://schemas.microsoft.com/office/drawing/2014/main" val="1476194892"/>
                    </a:ext>
                  </a:extLst>
                </a:gridCol>
              </a:tblGrid>
              <a:tr h="956095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มีความสุข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น้ำใจดี</a:t>
                      </a:r>
                      <a:b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</a:b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Heart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98.1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 latinLnBrk="1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สุขภาพกายดี </a:t>
                      </a:r>
                    </a:p>
                    <a:p>
                      <a:pPr algn="ctr" latinLnBrk="1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Body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96.2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จิตวิญญาณดี </a:t>
                      </a:r>
                      <a:b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</a:b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Soul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 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96.2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สังคมดี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HAPPY Society</a:t>
                      </a: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) 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92.5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6013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ACB5D8-34C1-4BEC-93E2-7FD6872D8E62}"/>
              </a:ext>
            </a:extLst>
          </p:cNvPr>
          <p:cNvSpPr txBox="1"/>
          <p:nvPr/>
        </p:nvSpPr>
        <p:spPr>
          <a:xfrm>
            <a:off x="421728" y="738899"/>
            <a:ext cx="6779383" cy="424732"/>
          </a:xfrm>
          <a:prstGeom prst="rect">
            <a:avLst/>
          </a:prstGeom>
          <a:solidFill>
            <a:srgbClr val="FFCCFF"/>
          </a:solidFill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48640"/>
            <a:r>
              <a:rPr lang="th-TH" sz="2160" b="1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ตารางแสดงจำนวน และร้อยละ ของความสุขภาพรวมและรายด้าน</a:t>
            </a:r>
            <a:r>
              <a:rPr lang="en-US" sz="2160" b="1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  </a:t>
            </a:r>
            <a:endParaRPr lang="en-US" sz="1680" dirty="0">
              <a:solidFill>
                <a:srgbClr val="000000"/>
              </a:solidFill>
              <a:latin typeface="TH Fah kwang" panose="02000506000000020004" pitchFamily="2" charset="-34"/>
              <a:ea typeface="Calibri" panose="020F0502020204030204" pitchFamily="34" charset="0"/>
              <a:cs typeface="TH Fah kwang" panose="02000506000000020004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90EE3-3754-43FD-831F-5B45910D1DF0}"/>
              </a:ext>
            </a:extLst>
          </p:cNvPr>
          <p:cNvSpPr txBox="1"/>
          <p:nvPr/>
        </p:nvSpPr>
        <p:spPr>
          <a:xfrm>
            <a:off x="665998" y="1588958"/>
            <a:ext cx="3336170" cy="75713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ด้านมีความสุขตั้งแต่ 50.00 ขึ้นไป</a:t>
            </a:r>
          </a:p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(มีความสุข</a:t>
            </a:r>
            <a:r>
              <a:rPr lang="en-US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+</a:t>
            </a: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มีความสุขมาก)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78FD6-B28D-4E6A-BDBA-BB124515001F}"/>
              </a:ext>
            </a:extLst>
          </p:cNvPr>
          <p:cNvSpPr txBox="1"/>
          <p:nvPr/>
        </p:nvSpPr>
        <p:spPr>
          <a:xfrm>
            <a:off x="6083028" y="1643491"/>
            <a:ext cx="3320140" cy="757130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ด้านมีความสุขตั้งแต่ 50.00 ลงไป</a:t>
            </a:r>
          </a:p>
          <a:p>
            <a:pPr algn="ctr" defTabSz="548640"/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(ไม่มีความสุข</a:t>
            </a:r>
            <a:r>
              <a:rPr lang="en-US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+</a:t>
            </a: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ไม่มีความสุขเลย)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343C1C81-5963-4453-889E-3F673FDE253F}"/>
              </a:ext>
            </a:extLst>
          </p:cNvPr>
          <p:cNvSpPr/>
          <p:nvPr/>
        </p:nvSpPr>
        <p:spPr>
          <a:xfrm rot="10800000">
            <a:off x="732570" y="4582190"/>
            <a:ext cx="119076" cy="792503"/>
          </a:xfrm>
          <a:prstGeom prst="rightBrac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48640"/>
            <a:endParaRPr lang="th-TH" sz="216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2FD2A15-B7A8-4574-B8A9-5572A7F54492}"/>
              </a:ext>
            </a:extLst>
          </p:cNvPr>
          <p:cNvSpPr/>
          <p:nvPr/>
        </p:nvSpPr>
        <p:spPr>
          <a:xfrm rot="10956300">
            <a:off x="10016954" y="4198517"/>
            <a:ext cx="91443" cy="502935"/>
          </a:xfrm>
          <a:prstGeom prst="leftBrac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48640"/>
            <a:endParaRPr lang="th-TH" sz="216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EE2B35E-9572-49A7-BDC7-B222C2C8438F}"/>
              </a:ext>
            </a:extLst>
          </p:cNvPr>
          <p:cNvSpPr/>
          <p:nvPr/>
        </p:nvSpPr>
        <p:spPr>
          <a:xfrm rot="10800000">
            <a:off x="10013218" y="5485856"/>
            <a:ext cx="91443" cy="502935"/>
          </a:xfrm>
          <a:prstGeom prst="leftBrac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48640"/>
            <a:endParaRPr lang="th-TH" sz="216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B98EEA-277C-4AB4-AF29-5D56A568EAE4}"/>
              </a:ext>
            </a:extLst>
          </p:cNvPr>
          <p:cNvSpPr txBox="1"/>
          <p:nvPr/>
        </p:nvSpPr>
        <p:spPr>
          <a:xfrm>
            <a:off x="39369" y="4756836"/>
            <a:ext cx="6848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216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เท่ากัน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CE8D33-B27D-41C6-8D9D-EEA942DF1928}"/>
              </a:ext>
            </a:extLst>
          </p:cNvPr>
          <p:cNvSpPr txBox="1"/>
          <p:nvPr/>
        </p:nvSpPr>
        <p:spPr>
          <a:xfrm>
            <a:off x="10104662" y="4286475"/>
            <a:ext cx="6848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216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เท่ากัน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0FE1E-C230-43F6-8FE8-04E133087556}"/>
              </a:ext>
            </a:extLst>
          </p:cNvPr>
          <p:cNvSpPr txBox="1"/>
          <p:nvPr/>
        </p:nvSpPr>
        <p:spPr>
          <a:xfrm>
            <a:off x="10104662" y="5545581"/>
            <a:ext cx="6848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th-TH" sz="216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เท่ากัน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7DD45B-D4BB-4F89-B032-212506198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3FBA079-0859-4257-8055-AB2B1BD0BC6F}"/>
              </a:ext>
            </a:extLst>
          </p:cNvPr>
          <p:cNvGrpSpPr/>
          <p:nvPr/>
        </p:nvGrpSpPr>
        <p:grpSpPr>
          <a:xfrm>
            <a:off x="4537508" y="3649945"/>
            <a:ext cx="1564304" cy="2117241"/>
            <a:chOff x="655319" y="2346925"/>
            <a:chExt cx="2212212" cy="302755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93F7AF-178E-4130-8035-754CC8F99630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9900DB7-A639-43C9-A7C5-4F50A13AA154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94AA37-07FA-47ED-B6C9-24D33C95059D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D97D0AE-3ED3-41D3-97F6-4B77895C4AC4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8576019-FC24-495D-A2FB-E4DB6DF31357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EBFEED0-C70E-4EFA-A31A-DD9C04D90786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F57A1BA-3169-45C2-B0AA-D977A8D279CB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8E507F3-4737-4C88-A965-3741BAEEF6BC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E3835AB-040D-49EB-BBE1-AC77D2456453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31FCAB1-71A5-46B4-B33B-072034107D63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D3E090-33B3-4A89-ADA8-19E916FAF9FB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C45CB72-8A31-4B3B-A1ED-B3B50DF86153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47D5C0-263E-445B-9357-9828895B6A58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80026C5-CB3D-4580-B4B5-265DCF2232A7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6C2E2C8-F8B2-4EE9-8150-2975060914CE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4CC42C5-B9D4-4F36-9CFB-CB4D18FD64B1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A9B494-AACA-4290-96E8-6A4D3BBC077A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B521920-615E-4E94-B3AB-04A833F4C544}"/>
              </a:ext>
            </a:extLst>
          </p:cNvPr>
          <p:cNvGrpSpPr/>
          <p:nvPr/>
        </p:nvGrpSpPr>
        <p:grpSpPr>
          <a:xfrm flipH="1">
            <a:off x="3647079" y="4568700"/>
            <a:ext cx="1016279" cy="1210126"/>
            <a:chOff x="-269682" y="2392932"/>
            <a:chExt cx="3796368" cy="452049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91993B4-E15C-45B7-A219-C61B797A1B93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1ADD178-7E24-47F4-B4F0-67236B223418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A2705E-2A3D-4B81-8FF9-BB57BF36F51E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777D2D3-5460-4699-9D4D-E5812AD874E0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8D1AAEB-1005-4000-ADAD-EC6A61A64F04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F54867-66F3-467D-84C0-32ADA173C41D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48640"/>
              <a:endParaRPr lang="en-U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A1DCF00-D9DC-4E72-B6EE-96DF6E6D402A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DA0928E-1100-4A36-A414-6D0059C60147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B5D5F08-C199-499B-9585-8C2FAA53C76F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AF220DC-6D03-427E-BDFA-EAF19D213970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9D59733-A4BE-427C-B8D1-9C79B55CACBD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0BB9F76-A769-4FA7-9811-5D9F796972E2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D6F761D-2A7B-4BD0-850C-AEF3D7E5B9DC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670E8FC-205B-4DAB-B968-3660CCF887E0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0B65E31-E51C-4E62-8E30-D5ACD6B08E90}"/>
                </a:ext>
              </a:extLst>
            </p:cNvPr>
            <p:cNvGrpSpPr/>
            <p:nvPr/>
          </p:nvGrpSpPr>
          <p:grpSpPr>
            <a:xfrm>
              <a:off x="592726" y="5533167"/>
              <a:ext cx="1616244" cy="1380262"/>
              <a:chOff x="4983165" y="4633683"/>
              <a:chExt cx="2207050" cy="1884808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5F26684-75C6-457F-B4C3-42AC8A322478}"/>
                  </a:ext>
                </a:extLst>
              </p:cNvPr>
              <p:cNvSpPr/>
              <p:nvPr/>
            </p:nvSpPr>
            <p:spPr>
              <a:xfrm>
                <a:off x="4983165" y="4633683"/>
                <a:ext cx="2207050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98005A3-790E-4139-B57B-03BCE066C235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4F6F8B7-0572-4FCA-9076-69456EBB212A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2CF520A-9ABE-46BE-98AD-17A47B8C8710}"/>
              </a:ext>
            </a:extLst>
          </p:cNvPr>
          <p:cNvSpPr/>
          <p:nvPr/>
        </p:nvSpPr>
        <p:spPr>
          <a:xfrm>
            <a:off x="5999365" y="5374693"/>
            <a:ext cx="881365" cy="496660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548640"/>
            <a:endParaRPr lang="en-US" sz="216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A92A631-3D95-466A-9348-738469FDA51B}"/>
              </a:ext>
            </a:extLst>
          </p:cNvPr>
          <p:cNvGrpSpPr/>
          <p:nvPr/>
        </p:nvGrpSpPr>
        <p:grpSpPr>
          <a:xfrm rot="16716649" flipV="1">
            <a:off x="5512735" y="2931102"/>
            <a:ext cx="1223474" cy="786738"/>
            <a:chOff x="794796" y="1552872"/>
            <a:chExt cx="4243140" cy="4286977"/>
          </a:xfrm>
        </p:grpSpPr>
        <p:sp>
          <p:nvSpPr>
            <p:cNvPr id="83" name="Curved Up Arrow 1">
              <a:extLst>
                <a:ext uri="{FF2B5EF4-FFF2-40B4-BE49-F238E27FC236}">
                  <a16:creationId xmlns:a16="http://schemas.microsoft.com/office/drawing/2014/main" id="{76BDA994-723A-416E-ADC4-C6699E26068B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84" name="Curved Up Arrow 1">
              <a:extLst>
                <a:ext uri="{FF2B5EF4-FFF2-40B4-BE49-F238E27FC236}">
                  <a16:creationId xmlns:a16="http://schemas.microsoft.com/office/drawing/2014/main" id="{14CF1340-4C97-4A8F-8C5E-B2136DFC743E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85" name="Curved Up Arrow 1">
              <a:extLst>
                <a:ext uri="{FF2B5EF4-FFF2-40B4-BE49-F238E27FC236}">
                  <a16:creationId xmlns:a16="http://schemas.microsoft.com/office/drawing/2014/main" id="{803DF9F0-9259-4D85-A5A9-C01EEB3B2DD7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86" name="Curved Up Arrow 1">
              <a:extLst>
                <a:ext uri="{FF2B5EF4-FFF2-40B4-BE49-F238E27FC236}">
                  <a16:creationId xmlns:a16="http://schemas.microsoft.com/office/drawing/2014/main" id="{C7F74EB4-CB4C-4AF6-9841-A862583B5EDF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7EF1FA8-4228-4941-A77F-12DA6FA224D6}"/>
              </a:ext>
            </a:extLst>
          </p:cNvPr>
          <p:cNvGrpSpPr/>
          <p:nvPr/>
        </p:nvGrpSpPr>
        <p:grpSpPr>
          <a:xfrm rot="16200000">
            <a:off x="3848430" y="2917594"/>
            <a:ext cx="1140720" cy="968409"/>
            <a:chOff x="794796" y="1552872"/>
            <a:chExt cx="4243140" cy="4286977"/>
          </a:xfrm>
        </p:grpSpPr>
        <p:sp>
          <p:nvSpPr>
            <p:cNvPr id="88" name="Curved Up Arrow 1">
              <a:extLst>
                <a:ext uri="{FF2B5EF4-FFF2-40B4-BE49-F238E27FC236}">
                  <a16:creationId xmlns:a16="http://schemas.microsoft.com/office/drawing/2014/main" id="{1591D0FD-06BE-4403-B4FD-6114C6E97F6C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89" name="Curved Up Arrow 1">
              <a:extLst>
                <a:ext uri="{FF2B5EF4-FFF2-40B4-BE49-F238E27FC236}">
                  <a16:creationId xmlns:a16="http://schemas.microsoft.com/office/drawing/2014/main" id="{650E10C0-B4E2-419E-AC2C-5632E4E59641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90" name="Curved Up Arrow 1">
              <a:extLst>
                <a:ext uri="{FF2B5EF4-FFF2-40B4-BE49-F238E27FC236}">
                  <a16:creationId xmlns:a16="http://schemas.microsoft.com/office/drawing/2014/main" id="{DB94E511-E6DD-41C7-8C18-1A269D670F22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91" name="Curved Up Arrow 1">
              <a:extLst>
                <a:ext uri="{FF2B5EF4-FFF2-40B4-BE49-F238E27FC236}">
                  <a16:creationId xmlns:a16="http://schemas.microsoft.com/office/drawing/2014/main" id="{FAA1C387-F29C-49E7-96FB-AF0149749AA9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48640"/>
              <a:endParaRPr lang="ko-KR" altLang="en-US" sz="324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85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33FF54-7848-4F91-90A6-10089D13C990}"/>
              </a:ext>
            </a:extLst>
          </p:cNvPr>
          <p:cNvGraphicFramePr>
            <a:graphicFrameLocks noGrp="1"/>
          </p:cNvGraphicFramePr>
          <p:nvPr/>
        </p:nvGraphicFramePr>
        <p:xfrm>
          <a:off x="7471969" y="3131404"/>
          <a:ext cx="2661524" cy="279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617">
                  <a:extLst>
                    <a:ext uri="{9D8B030D-6E8A-4147-A177-3AD203B41FA5}">
                      <a16:colId xmlns:a16="http://schemas.microsoft.com/office/drawing/2014/main" val="137877247"/>
                    </a:ext>
                  </a:extLst>
                </a:gridCol>
              </a:tblGrid>
              <a:tr h="888032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ไม่มีความผูกพันองค์กร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ด้านอยู่กับองค์กร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28.3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03">
                <a:tc>
                  <a:txBody>
                    <a:bodyPr/>
                    <a:lstStyle/>
                    <a:p>
                      <a:pPr algn="ctr" latinLnBrk="1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ด้านกล่าวถึงองค์กร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15.1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ภูมิใจองค์กร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1.9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73408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A90C00-D2DF-4483-95EA-4283BD608DBE}"/>
              </a:ext>
            </a:extLst>
          </p:cNvPr>
          <p:cNvGraphicFramePr>
            <a:graphicFrameLocks noGrp="1"/>
          </p:cNvGraphicFramePr>
          <p:nvPr/>
        </p:nvGraphicFramePr>
        <p:xfrm>
          <a:off x="389369" y="3122941"/>
          <a:ext cx="2895414" cy="282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614">
                  <a:extLst>
                    <a:ext uri="{9D8B030D-6E8A-4147-A177-3AD203B41FA5}">
                      <a16:colId xmlns:a16="http://schemas.microsoft.com/office/drawing/2014/main" val="1476194892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มีความผูกพันองค์กร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kern="1200" dirty="0">
                          <a:solidFill>
                            <a:sysClr val="windowText" lastClr="000000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ร้อยละ</a:t>
                      </a:r>
                      <a:endParaRPr lang="en-US" sz="1900" b="1" kern="1200" dirty="0">
                        <a:solidFill>
                          <a:sysClr val="windowText" lastClr="000000"/>
                        </a:solidFill>
                        <a:effectLst/>
                        <a:latin typeface="TH Fah kwang" panose="02000506000000020004" pitchFamily="2" charset="-34"/>
                        <a:ea typeface="+mn-ea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ด้านภูมิใจองค์กร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98.1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118437"/>
                  </a:ext>
                </a:extLst>
              </a:tr>
              <a:tr h="655368">
                <a:tc>
                  <a:txBody>
                    <a:bodyPr/>
                    <a:lstStyle/>
                    <a:p>
                      <a:pPr algn="ctr" latinLnBrk="1"/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ด้านกล่าวถึงองค์กร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8</a:t>
                      </a: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4</a:t>
                      </a:r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</a:t>
                      </a: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9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015754"/>
                  </a:ext>
                </a:extLst>
              </a:tr>
              <a:tr h="537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kern="1200" dirty="0">
                          <a:solidFill>
                            <a:schemeClr val="dk1"/>
                          </a:solidFill>
                          <a:effectLst/>
                          <a:latin typeface="TH Fah kwang" panose="02000506000000020004" pitchFamily="2" charset="-34"/>
                          <a:ea typeface="+mn-ea"/>
                          <a:cs typeface="TH Fah kwang" panose="02000506000000020004" pitchFamily="2" charset="-34"/>
                        </a:rPr>
                        <a:t>ด้านอยู่กับองค์กร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71.</a:t>
                      </a:r>
                      <a:r>
                        <a:rPr lang="en-US" altLang="ko-KR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7</a:t>
                      </a:r>
                      <a:endParaRPr lang="ko-KR" altLang="en-US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109731" marR="109731" marT="54866" marB="54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ACB5D8-34C1-4BEC-93E2-7FD6872D8E62}"/>
              </a:ext>
            </a:extLst>
          </p:cNvPr>
          <p:cNvSpPr txBox="1"/>
          <p:nvPr/>
        </p:nvSpPr>
        <p:spPr>
          <a:xfrm>
            <a:off x="210151" y="999213"/>
            <a:ext cx="745864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548640">
              <a:lnSpc>
                <a:spcPts val="2400"/>
              </a:lnSpc>
              <a:spcAft>
                <a:spcPts val="1200"/>
              </a:spcAft>
            </a:pP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ตาราง</a:t>
            </a: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แสดงจำนวน และร้อยละ ของ</a:t>
            </a:r>
            <a:r>
              <a:rPr lang="th-TH" sz="2160" b="1" dirty="0">
                <a:solidFill>
                  <a:prstClr val="black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ความผูกพันองค์กรภาพรวมและรายด้าน</a:t>
            </a:r>
            <a:endParaRPr lang="en-US" sz="2160" dirty="0">
              <a:solidFill>
                <a:prstClr val="black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C9AFC7-65E3-44E7-B09D-0BBF61070B65}"/>
              </a:ext>
            </a:extLst>
          </p:cNvPr>
          <p:cNvSpPr txBox="1"/>
          <p:nvPr/>
        </p:nvSpPr>
        <p:spPr>
          <a:xfrm>
            <a:off x="215585" y="1393398"/>
            <a:ext cx="5630347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/>
            <a:r>
              <a:rPr lang="th-TH" sz="1680" i="1" dirty="0">
                <a:solidFill>
                  <a:srgbClr val="000000"/>
                </a:solidFill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**ส่วนใหญ่ มีระดับมีความผูกพันสุข -ความผูกพันมาก คิดเป็นร้อยละ 100</a:t>
            </a:r>
            <a:endParaRPr lang="th-TH" sz="1680" i="1" dirty="0">
              <a:solidFill>
                <a:prstClr val="black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90EE3-3754-43FD-831F-5B45910D1DF0}"/>
              </a:ext>
            </a:extLst>
          </p:cNvPr>
          <p:cNvSpPr txBox="1"/>
          <p:nvPr/>
        </p:nvSpPr>
        <p:spPr>
          <a:xfrm>
            <a:off x="339537" y="2023672"/>
            <a:ext cx="3760966" cy="683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48640"/>
            <a:r>
              <a:rPr lang="th-TH" sz="1920" dirty="0">
                <a:solidFill>
                  <a:sysClr val="windowText" lastClr="0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ด้านมีความผูกพันองค์กร ตั้งแต่ 50.00 ขึ้นไป</a:t>
            </a:r>
          </a:p>
          <a:p>
            <a:pPr algn="ctr" defTabSz="548640"/>
            <a:r>
              <a:rPr lang="th-TH" sz="1920" dirty="0">
                <a:solidFill>
                  <a:sysClr val="windowText" lastClr="0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(มีความผูกพัน</a:t>
            </a:r>
            <a:r>
              <a:rPr lang="en-US" sz="1920" dirty="0">
                <a:solidFill>
                  <a:sysClr val="windowText" lastClr="0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+</a:t>
            </a:r>
            <a:r>
              <a:rPr lang="th-TH" sz="1920" dirty="0">
                <a:solidFill>
                  <a:sysClr val="windowText" lastClr="00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มีความผูกพันมาก)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78FD6-B28D-4E6A-BDBA-BB124515001F}"/>
              </a:ext>
            </a:extLst>
          </p:cNvPr>
          <p:cNvSpPr txBox="1"/>
          <p:nvPr/>
        </p:nvSpPr>
        <p:spPr>
          <a:xfrm>
            <a:off x="6599055" y="2143593"/>
            <a:ext cx="3940502" cy="683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548640"/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ด้านไม่มีความผูกพันองค์กร ตั้งแต่ 50.00 ลงไป</a:t>
            </a:r>
          </a:p>
          <a:p>
            <a:pPr algn="ctr" defTabSz="548640"/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(ไม่มีความผูกพัน</a:t>
            </a:r>
            <a:r>
              <a:rPr lang="en-US" sz="192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+</a:t>
            </a:r>
            <a:r>
              <a:rPr lang="th-TH" sz="1920" dirty="0">
                <a:solidFill>
                  <a:prstClr val="black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ไม่มีความผูกพันเลย)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7DD45B-D4BB-4F89-B032-212506198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59" y="470642"/>
            <a:ext cx="1151130" cy="1519017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F9B0E2B1-624F-44DC-B771-0A09793996C6}"/>
              </a:ext>
            </a:extLst>
          </p:cNvPr>
          <p:cNvGrpSpPr/>
          <p:nvPr/>
        </p:nvGrpSpPr>
        <p:grpSpPr>
          <a:xfrm>
            <a:off x="3421674" y="1845839"/>
            <a:ext cx="3898277" cy="4361396"/>
            <a:chOff x="0" y="1163896"/>
            <a:chExt cx="4862014" cy="453020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505F201-CFE1-4B92-BA27-2C144065AEAA}"/>
                </a:ext>
              </a:extLst>
            </p:cNvPr>
            <p:cNvGrpSpPr/>
            <p:nvPr/>
          </p:nvGrpSpPr>
          <p:grpSpPr>
            <a:xfrm>
              <a:off x="0" y="1163896"/>
              <a:ext cx="4848760" cy="4530208"/>
              <a:chOff x="3658177" y="559597"/>
              <a:chExt cx="4848760" cy="4530208"/>
            </a:xfrm>
          </p:grpSpPr>
          <p:sp>
            <p:nvSpPr>
              <p:cNvPr id="115" name="Graphic 15">
                <a:extLst>
                  <a:ext uri="{FF2B5EF4-FFF2-40B4-BE49-F238E27FC236}">
                    <a16:creationId xmlns:a16="http://schemas.microsoft.com/office/drawing/2014/main" id="{CD5FDFF0-472A-448F-AAE1-D8D754F8A311}"/>
                  </a:ext>
                </a:extLst>
              </p:cNvPr>
              <p:cNvSpPr/>
              <p:nvPr/>
            </p:nvSpPr>
            <p:spPr>
              <a:xfrm>
                <a:off x="3658177" y="559597"/>
                <a:ext cx="4848760" cy="4530208"/>
              </a:xfrm>
              <a:custGeom>
                <a:avLst/>
                <a:gdLst>
                  <a:gd name="connsiteX0" fmla="*/ 2451084 w 4848760"/>
                  <a:gd name="connsiteY0" fmla="*/ 0 h 4530208"/>
                  <a:gd name="connsiteX1" fmla="*/ 2454872 w 4848760"/>
                  <a:gd name="connsiteY1" fmla="*/ 0 h 4530208"/>
                  <a:gd name="connsiteX2" fmla="*/ 2467372 w 4848760"/>
                  <a:gd name="connsiteY2" fmla="*/ 14015 h 4530208"/>
                  <a:gd name="connsiteX3" fmla="*/ 4586646 w 4848760"/>
                  <a:gd name="connsiteY3" fmla="*/ 2079123 h 4530208"/>
                  <a:gd name="connsiteX4" fmla="*/ 4848761 w 4848760"/>
                  <a:gd name="connsiteY4" fmla="*/ 2333285 h 4530208"/>
                  <a:gd name="connsiteX5" fmla="*/ 4848761 w 4848760"/>
                  <a:gd name="connsiteY5" fmla="*/ 2337072 h 4530208"/>
                  <a:gd name="connsiteX6" fmla="*/ 4833231 w 4848760"/>
                  <a:gd name="connsiteY6" fmla="*/ 2350330 h 4530208"/>
                  <a:gd name="connsiteX7" fmla="*/ 4710506 w 4848760"/>
                  <a:gd name="connsiteY7" fmla="*/ 2465100 h 4530208"/>
                  <a:gd name="connsiteX8" fmla="*/ 4440436 w 4848760"/>
                  <a:gd name="connsiteY8" fmla="*/ 2202227 h 4530208"/>
                  <a:gd name="connsiteX9" fmla="*/ 4440436 w 4848760"/>
                  <a:gd name="connsiteY9" fmla="*/ 2232529 h 4530208"/>
                  <a:gd name="connsiteX10" fmla="*/ 4440436 w 4848760"/>
                  <a:gd name="connsiteY10" fmla="*/ 4503694 h 4530208"/>
                  <a:gd name="connsiteX11" fmla="*/ 4439300 w 4848760"/>
                  <a:gd name="connsiteY11" fmla="*/ 4530208 h 4530208"/>
                  <a:gd name="connsiteX12" fmla="*/ 462111 w 4848760"/>
                  <a:gd name="connsiteY12" fmla="*/ 4530208 h 4530208"/>
                  <a:gd name="connsiteX13" fmla="*/ 461733 w 4848760"/>
                  <a:gd name="connsiteY13" fmla="*/ 4507481 h 4530208"/>
                  <a:gd name="connsiteX14" fmla="*/ 461733 w 4848760"/>
                  <a:gd name="connsiteY14" fmla="*/ 2184803 h 4530208"/>
                  <a:gd name="connsiteX15" fmla="*/ 461733 w 4848760"/>
                  <a:gd name="connsiteY15" fmla="*/ 2156394 h 4530208"/>
                  <a:gd name="connsiteX16" fmla="*/ 131058 w 4848760"/>
                  <a:gd name="connsiteY16" fmla="*/ 2470782 h 4530208"/>
                  <a:gd name="connsiteX17" fmla="*/ 15530 w 4848760"/>
                  <a:gd name="connsiteY17" fmla="*/ 2349572 h 4530208"/>
                  <a:gd name="connsiteX18" fmla="*/ 0 w 4848760"/>
                  <a:gd name="connsiteY18" fmla="*/ 2337072 h 4530208"/>
                  <a:gd name="connsiteX19" fmla="*/ 0 w 4848760"/>
                  <a:gd name="connsiteY19" fmla="*/ 2329497 h 4530208"/>
                  <a:gd name="connsiteX20" fmla="*/ 17424 w 4848760"/>
                  <a:gd name="connsiteY20" fmla="*/ 2316618 h 4530208"/>
                  <a:gd name="connsiteX21" fmla="*/ 1319669 w 4848760"/>
                  <a:gd name="connsiteY21" fmla="*/ 1078387 h 4530208"/>
                  <a:gd name="connsiteX22" fmla="*/ 1335199 w 4848760"/>
                  <a:gd name="connsiteY22" fmla="*/ 1042402 h 4530208"/>
                  <a:gd name="connsiteX23" fmla="*/ 1338987 w 4848760"/>
                  <a:gd name="connsiteY23" fmla="*/ 245071 h 4530208"/>
                  <a:gd name="connsiteX24" fmla="*/ 1338987 w 4848760"/>
                  <a:gd name="connsiteY24" fmla="*/ 219314 h 4530208"/>
                  <a:gd name="connsiteX25" fmla="*/ 1661328 w 4848760"/>
                  <a:gd name="connsiteY25" fmla="*/ 219314 h 4530208"/>
                  <a:gd name="connsiteX26" fmla="*/ 1661328 w 4848760"/>
                  <a:gd name="connsiteY26" fmla="*/ 751878 h 4530208"/>
                  <a:gd name="connsiteX27" fmla="*/ 1676858 w 4848760"/>
                  <a:gd name="connsiteY27" fmla="*/ 737863 h 4530208"/>
                  <a:gd name="connsiteX28" fmla="*/ 2310557 w 4848760"/>
                  <a:gd name="connsiteY28" fmla="*/ 134846 h 4530208"/>
                  <a:gd name="connsiteX29" fmla="*/ 2451084 w 4848760"/>
                  <a:gd name="connsiteY29" fmla="*/ 0 h 4530208"/>
                  <a:gd name="connsiteX30" fmla="*/ 651880 w 4848760"/>
                  <a:gd name="connsiteY30" fmla="*/ 4338924 h 4530208"/>
                  <a:gd name="connsiteX31" fmla="*/ 4250668 w 4848760"/>
                  <a:gd name="connsiteY31" fmla="*/ 4338924 h 4530208"/>
                  <a:gd name="connsiteX32" fmla="*/ 4250668 w 4848760"/>
                  <a:gd name="connsiteY32" fmla="*/ 4316955 h 4530208"/>
                  <a:gd name="connsiteX33" fmla="*/ 4251046 w 4848760"/>
                  <a:gd name="connsiteY33" fmla="*/ 2036700 h 4530208"/>
                  <a:gd name="connsiteX34" fmla="*/ 4236274 w 4848760"/>
                  <a:gd name="connsiteY34" fmla="*/ 2002231 h 4530208"/>
                  <a:gd name="connsiteX35" fmla="*/ 2465857 w 4848760"/>
                  <a:gd name="connsiteY35" fmla="*/ 278024 h 4530208"/>
                  <a:gd name="connsiteX36" fmla="*/ 2451084 w 4848760"/>
                  <a:gd name="connsiteY36" fmla="*/ 264010 h 4530208"/>
                  <a:gd name="connsiteX37" fmla="*/ 2435555 w 4848760"/>
                  <a:gd name="connsiteY37" fmla="*/ 278403 h 4530208"/>
                  <a:gd name="connsiteX38" fmla="*/ 667031 w 4848760"/>
                  <a:gd name="connsiteY38" fmla="*/ 1960944 h 4530208"/>
                  <a:gd name="connsiteX39" fmla="*/ 651501 w 4848760"/>
                  <a:gd name="connsiteY39" fmla="*/ 1996928 h 4530208"/>
                  <a:gd name="connsiteX40" fmla="*/ 651880 w 4848760"/>
                  <a:gd name="connsiteY40" fmla="*/ 4315061 h 4530208"/>
                  <a:gd name="connsiteX41" fmla="*/ 651880 w 4848760"/>
                  <a:gd name="connsiteY41" fmla="*/ 4338924 h 453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848760" h="4530208">
                    <a:moveTo>
                      <a:pt x="2451084" y="0"/>
                    </a:moveTo>
                    <a:cubicBezTo>
                      <a:pt x="2452221" y="0"/>
                      <a:pt x="2453736" y="0"/>
                      <a:pt x="2454872" y="0"/>
                    </a:cubicBezTo>
                    <a:cubicBezTo>
                      <a:pt x="2459039" y="4545"/>
                      <a:pt x="2462827" y="9469"/>
                      <a:pt x="2467372" y="14015"/>
                    </a:cubicBezTo>
                    <a:cubicBezTo>
                      <a:pt x="3173796" y="702258"/>
                      <a:pt x="3880221" y="1390880"/>
                      <a:pt x="4586646" y="2079123"/>
                    </a:cubicBezTo>
                    <a:cubicBezTo>
                      <a:pt x="4673765" y="2163970"/>
                      <a:pt x="4761263" y="2248817"/>
                      <a:pt x="4848761" y="2333285"/>
                    </a:cubicBezTo>
                    <a:cubicBezTo>
                      <a:pt x="4848761" y="2334421"/>
                      <a:pt x="4848761" y="2335936"/>
                      <a:pt x="4848761" y="2337072"/>
                    </a:cubicBezTo>
                    <a:cubicBezTo>
                      <a:pt x="4843458" y="2341618"/>
                      <a:pt x="4838155" y="2345784"/>
                      <a:pt x="4833231" y="2350330"/>
                    </a:cubicBezTo>
                    <a:cubicBezTo>
                      <a:pt x="4792701" y="2388208"/>
                      <a:pt x="4752172" y="2426086"/>
                      <a:pt x="4710506" y="2465100"/>
                    </a:cubicBezTo>
                    <a:cubicBezTo>
                      <a:pt x="4624524" y="2381390"/>
                      <a:pt x="4534374" y="2293513"/>
                      <a:pt x="4440436" y="2202227"/>
                    </a:cubicBezTo>
                    <a:cubicBezTo>
                      <a:pt x="4440436" y="2216241"/>
                      <a:pt x="4440436" y="2224575"/>
                      <a:pt x="4440436" y="2232529"/>
                    </a:cubicBezTo>
                    <a:cubicBezTo>
                      <a:pt x="4440436" y="2989710"/>
                      <a:pt x="4440436" y="3746512"/>
                      <a:pt x="4440436" y="4503694"/>
                    </a:cubicBezTo>
                    <a:cubicBezTo>
                      <a:pt x="4440436" y="4512406"/>
                      <a:pt x="4439679" y="4521117"/>
                      <a:pt x="4439300" y="4530208"/>
                    </a:cubicBezTo>
                    <a:cubicBezTo>
                      <a:pt x="3113571" y="4530208"/>
                      <a:pt x="1787841" y="4530208"/>
                      <a:pt x="462111" y="4530208"/>
                    </a:cubicBezTo>
                    <a:cubicBezTo>
                      <a:pt x="462111" y="4522633"/>
                      <a:pt x="461733" y="4515057"/>
                      <a:pt x="461733" y="4507481"/>
                    </a:cubicBezTo>
                    <a:cubicBezTo>
                      <a:pt x="461733" y="3733255"/>
                      <a:pt x="461733" y="2959029"/>
                      <a:pt x="461733" y="2184803"/>
                    </a:cubicBezTo>
                    <a:cubicBezTo>
                      <a:pt x="461733" y="2176848"/>
                      <a:pt x="461733" y="2168894"/>
                      <a:pt x="461733" y="2156394"/>
                    </a:cubicBezTo>
                    <a:cubicBezTo>
                      <a:pt x="349235" y="2263210"/>
                      <a:pt x="240904" y="2366617"/>
                      <a:pt x="131058" y="2470782"/>
                    </a:cubicBezTo>
                    <a:cubicBezTo>
                      <a:pt x="92044" y="2429873"/>
                      <a:pt x="53787" y="2389723"/>
                      <a:pt x="15530" y="2349572"/>
                    </a:cubicBezTo>
                    <a:cubicBezTo>
                      <a:pt x="10985" y="2344648"/>
                      <a:pt x="5303" y="2341239"/>
                      <a:pt x="0" y="2337072"/>
                    </a:cubicBezTo>
                    <a:cubicBezTo>
                      <a:pt x="0" y="2334421"/>
                      <a:pt x="0" y="2332148"/>
                      <a:pt x="0" y="2329497"/>
                    </a:cubicBezTo>
                    <a:cubicBezTo>
                      <a:pt x="6060" y="2325330"/>
                      <a:pt x="12121" y="2321542"/>
                      <a:pt x="17424" y="2316618"/>
                    </a:cubicBezTo>
                    <a:cubicBezTo>
                      <a:pt x="451506" y="1903748"/>
                      <a:pt x="885209" y="1490878"/>
                      <a:pt x="1319669" y="1078387"/>
                    </a:cubicBezTo>
                    <a:cubicBezTo>
                      <a:pt x="1330654" y="1067781"/>
                      <a:pt x="1335199" y="1057554"/>
                      <a:pt x="1335199" y="1042402"/>
                    </a:cubicBezTo>
                    <a:cubicBezTo>
                      <a:pt x="1335957" y="776499"/>
                      <a:pt x="1337472" y="510974"/>
                      <a:pt x="1338987" y="245071"/>
                    </a:cubicBezTo>
                    <a:cubicBezTo>
                      <a:pt x="1338987" y="237116"/>
                      <a:pt x="1338987" y="229162"/>
                      <a:pt x="1338987" y="219314"/>
                    </a:cubicBezTo>
                    <a:cubicBezTo>
                      <a:pt x="1447697" y="219314"/>
                      <a:pt x="1553376" y="219314"/>
                      <a:pt x="1661328" y="219314"/>
                    </a:cubicBezTo>
                    <a:cubicBezTo>
                      <a:pt x="1661328" y="396583"/>
                      <a:pt x="1661328" y="572715"/>
                      <a:pt x="1661328" y="751878"/>
                    </a:cubicBezTo>
                    <a:cubicBezTo>
                      <a:pt x="1668525" y="745439"/>
                      <a:pt x="1672692" y="741651"/>
                      <a:pt x="1676858" y="737863"/>
                    </a:cubicBezTo>
                    <a:cubicBezTo>
                      <a:pt x="1888218" y="536731"/>
                      <a:pt x="2099577" y="335978"/>
                      <a:pt x="2310557" y="134846"/>
                    </a:cubicBezTo>
                    <a:cubicBezTo>
                      <a:pt x="2357905" y="90150"/>
                      <a:pt x="2404495" y="45075"/>
                      <a:pt x="2451084" y="0"/>
                    </a:cubicBezTo>
                    <a:close/>
                    <a:moveTo>
                      <a:pt x="651880" y="4338924"/>
                    </a:moveTo>
                    <a:cubicBezTo>
                      <a:pt x="1852612" y="4338924"/>
                      <a:pt x="3051072" y="4338924"/>
                      <a:pt x="4250668" y="4338924"/>
                    </a:cubicBezTo>
                    <a:cubicBezTo>
                      <a:pt x="4250668" y="4330591"/>
                      <a:pt x="4250668" y="4323773"/>
                      <a:pt x="4250668" y="4316955"/>
                    </a:cubicBezTo>
                    <a:cubicBezTo>
                      <a:pt x="4250668" y="3556744"/>
                      <a:pt x="4250668" y="2796911"/>
                      <a:pt x="4251046" y="2036700"/>
                    </a:cubicBezTo>
                    <a:cubicBezTo>
                      <a:pt x="4251046" y="2022306"/>
                      <a:pt x="4246501" y="2012458"/>
                      <a:pt x="4236274" y="2002231"/>
                    </a:cubicBezTo>
                    <a:cubicBezTo>
                      <a:pt x="3646135" y="1428000"/>
                      <a:pt x="3055996" y="853012"/>
                      <a:pt x="2465857" y="278024"/>
                    </a:cubicBezTo>
                    <a:cubicBezTo>
                      <a:pt x="2460933" y="273479"/>
                      <a:pt x="2456009" y="268934"/>
                      <a:pt x="2451084" y="264010"/>
                    </a:cubicBezTo>
                    <a:cubicBezTo>
                      <a:pt x="2445024" y="269691"/>
                      <a:pt x="2440100" y="273858"/>
                      <a:pt x="2435555" y="278403"/>
                    </a:cubicBezTo>
                    <a:cubicBezTo>
                      <a:pt x="1846173" y="839376"/>
                      <a:pt x="1256792" y="1400350"/>
                      <a:pt x="667031" y="1960944"/>
                    </a:cubicBezTo>
                    <a:cubicBezTo>
                      <a:pt x="656047" y="1971550"/>
                      <a:pt x="651501" y="1981398"/>
                      <a:pt x="651501" y="1996928"/>
                    </a:cubicBezTo>
                    <a:cubicBezTo>
                      <a:pt x="651880" y="2769639"/>
                      <a:pt x="651880" y="3542350"/>
                      <a:pt x="651880" y="4315061"/>
                    </a:cubicBezTo>
                    <a:cubicBezTo>
                      <a:pt x="651880" y="4322258"/>
                      <a:pt x="651880" y="4329834"/>
                      <a:pt x="651880" y="4338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Graphic 22">
                <a:extLst>
                  <a:ext uri="{FF2B5EF4-FFF2-40B4-BE49-F238E27FC236}">
                    <a16:creationId xmlns:a16="http://schemas.microsoft.com/office/drawing/2014/main" id="{4624C8BC-B5A5-47FB-B2BD-DA4FA8EB3983}"/>
                  </a:ext>
                </a:extLst>
              </p:cNvPr>
              <p:cNvSpPr/>
              <p:nvPr/>
            </p:nvSpPr>
            <p:spPr>
              <a:xfrm>
                <a:off x="4303988" y="822869"/>
                <a:ext cx="3603640" cy="4073798"/>
              </a:xfrm>
              <a:custGeom>
                <a:avLst/>
                <a:gdLst>
                  <a:gd name="connsiteX0" fmla="*/ 0 w 3603640"/>
                  <a:gd name="connsiteY0" fmla="*/ 4073799 h 4073798"/>
                  <a:gd name="connsiteX1" fmla="*/ 3603640 w 3603640"/>
                  <a:gd name="connsiteY1" fmla="*/ 4073799 h 4073798"/>
                  <a:gd name="connsiteX2" fmla="*/ 3603640 w 3603640"/>
                  <a:gd name="connsiteY2" fmla="*/ 4052057 h 4073798"/>
                  <a:gd name="connsiteX3" fmla="*/ 3603640 w 3603640"/>
                  <a:gd name="connsiteY3" fmla="*/ 1771926 h 4073798"/>
                  <a:gd name="connsiteX4" fmla="*/ 3589146 w 3603640"/>
                  <a:gd name="connsiteY4" fmla="*/ 1737502 h 4073798"/>
                  <a:gd name="connsiteX5" fmla="*/ 1817220 w 3603640"/>
                  <a:gd name="connsiteY5" fmla="*/ 13588 h 4073798"/>
                  <a:gd name="connsiteX6" fmla="*/ 1802726 w 3603640"/>
                  <a:gd name="connsiteY6" fmla="*/ 0 h 4073798"/>
                  <a:gd name="connsiteX7" fmla="*/ 1787326 w 3603640"/>
                  <a:gd name="connsiteY7" fmla="*/ 14494 h 4073798"/>
                  <a:gd name="connsiteX8" fmla="*/ 15400 w 3603640"/>
                  <a:gd name="connsiteY8" fmla="*/ 1696737 h 4073798"/>
                  <a:gd name="connsiteX9" fmla="*/ 0 w 3603640"/>
                  <a:gd name="connsiteY9" fmla="*/ 1732972 h 4073798"/>
                  <a:gd name="connsiteX10" fmla="*/ 0 w 3603640"/>
                  <a:gd name="connsiteY10" fmla="*/ 4051151 h 4073798"/>
                  <a:gd name="connsiteX11" fmla="*/ 0 w 3603640"/>
                  <a:gd name="connsiteY11" fmla="*/ 4073799 h 407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03640" h="4073798">
                    <a:moveTo>
                      <a:pt x="0" y="4073799"/>
                    </a:moveTo>
                    <a:cubicBezTo>
                      <a:pt x="1202119" y="4073799"/>
                      <a:pt x="2402427" y="4073799"/>
                      <a:pt x="3603640" y="4073799"/>
                    </a:cubicBezTo>
                    <a:cubicBezTo>
                      <a:pt x="3603640" y="4065645"/>
                      <a:pt x="3603640" y="4058398"/>
                      <a:pt x="3603640" y="4052057"/>
                    </a:cubicBezTo>
                    <a:cubicBezTo>
                      <a:pt x="3603640" y="3292013"/>
                      <a:pt x="3603640" y="2531970"/>
                      <a:pt x="3603640" y="1771926"/>
                    </a:cubicBezTo>
                    <a:cubicBezTo>
                      <a:pt x="3603640" y="1757431"/>
                      <a:pt x="3599111" y="1747467"/>
                      <a:pt x="3589146" y="1737502"/>
                    </a:cubicBezTo>
                    <a:cubicBezTo>
                      <a:pt x="2998504" y="1164072"/>
                      <a:pt x="2407862" y="588830"/>
                      <a:pt x="1817220" y="13588"/>
                    </a:cubicBezTo>
                    <a:cubicBezTo>
                      <a:pt x="1812691" y="9059"/>
                      <a:pt x="1807256" y="4529"/>
                      <a:pt x="1802726" y="0"/>
                    </a:cubicBezTo>
                    <a:cubicBezTo>
                      <a:pt x="1796385" y="5435"/>
                      <a:pt x="1791855" y="9965"/>
                      <a:pt x="1787326" y="14494"/>
                    </a:cubicBezTo>
                    <a:cubicBezTo>
                      <a:pt x="1196684" y="575242"/>
                      <a:pt x="606042" y="1135989"/>
                      <a:pt x="15400" y="1696737"/>
                    </a:cubicBezTo>
                    <a:cubicBezTo>
                      <a:pt x="4529" y="1707607"/>
                      <a:pt x="0" y="1717572"/>
                      <a:pt x="0" y="1732972"/>
                    </a:cubicBezTo>
                    <a:cubicBezTo>
                      <a:pt x="0" y="2505699"/>
                      <a:pt x="0" y="3278425"/>
                      <a:pt x="0" y="4051151"/>
                    </a:cubicBezTo>
                    <a:cubicBezTo>
                      <a:pt x="0" y="4057492"/>
                      <a:pt x="0" y="4064740"/>
                      <a:pt x="0" y="4073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0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E2C4040-A96F-4ED1-A32D-B7AD85E80C7F}"/>
                  </a:ext>
                </a:extLst>
              </p:cNvPr>
              <p:cNvSpPr/>
              <p:nvPr/>
            </p:nvSpPr>
            <p:spPr>
              <a:xfrm>
                <a:off x="6077042" y="796666"/>
                <a:ext cx="46062" cy="4897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en-US" sz="216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Chord 117">
                <a:extLst>
                  <a:ext uri="{FF2B5EF4-FFF2-40B4-BE49-F238E27FC236}">
                    <a16:creationId xmlns:a16="http://schemas.microsoft.com/office/drawing/2014/main" id="{239A08A3-7B0D-45A5-A2A0-915615CACE9C}"/>
                  </a:ext>
                </a:extLst>
              </p:cNvPr>
              <p:cNvSpPr/>
              <p:nvPr/>
            </p:nvSpPr>
            <p:spPr>
              <a:xfrm>
                <a:off x="5827837" y="1249989"/>
                <a:ext cx="544472" cy="544472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en-US" sz="216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Chord 118">
                <a:extLst>
                  <a:ext uri="{FF2B5EF4-FFF2-40B4-BE49-F238E27FC236}">
                    <a16:creationId xmlns:a16="http://schemas.microsoft.com/office/drawing/2014/main" id="{D0E99D6B-50AD-41C4-A01B-5B713D430425}"/>
                  </a:ext>
                </a:extLst>
              </p:cNvPr>
              <p:cNvSpPr/>
              <p:nvPr/>
            </p:nvSpPr>
            <p:spPr>
              <a:xfrm rot="10800000">
                <a:off x="5986711" y="1376304"/>
                <a:ext cx="238193" cy="238193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en-US" sz="216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481A305-D97C-450C-8052-E49A9C1BE775}"/>
                </a:ext>
              </a:extLst>
            </p:cNvPr>
            <p:cNvGrpSpPr/>
            <p:nvPr/>
          </p:nvGrpSpPr>
          <p:grpSpPr>
            <a:xfrm>
              <a:off x="64032" y="2550256"/>
              <a:ext cx="4797982" cy="3014687"/>
              <a:chOff x="-2368153" y="-373145"/>
              <a:chExt cx="11731250" cy="7371026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2A6DA11-EC5D-46A0-846D-8820CFEA757F}"/>
                  </a:ext>
                </a:extLst>
              </p:cNvPr>
              <p:cNvSpPr/>
              <p:nvPr/>
            </p:nvSpPr>
            <p:spPr>
              <a:xfrm>
                <a:off x="-2368153" y="5818618"/>
                <a:ext cx="11731250" cy="1179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41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ko-KR" altLang="en-US" sz="3240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34" charset="-127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5030245-1B3D-48DB-A386-AC572FC4ED0B}"/>
                  </a:ext>
                </a:extLst>
              </p:cNvPr>
              <p:cNvSpPr/>
              <p:nvPr/>
            </p:nvSpPr>
            <p:spPr>
              <a:xfrm>
                <a:off x="3839245" y="3789852"/>
                <a:ext cx="667487" cy="2504608"/>
              </a:xfrm>
              <a:custGeom>
                <a:avLst/>
                <a:gdLst>
                  <a:gd name="connsiteX0" fmla="*/ 618346 w 667487"/>
                  <a:gd name="connsiteY0" fmla="*/ 2503413 h 2504608"/>
                  <a:gd name="connsiteX1" fmla="*/ 618346 w 667487"/>
                  <a:gd name="connsiteY1" fmla="*/ 2503413 h 2504608"/>
                  <a:gd name="connsiteX2" fmla="*/ 665971 w 667487"/>
                  <a:gd name="connsiteY2" fmla="*/ 2429118 h 2504608"/>
                  <a:gd name="connsiteX3" fmla="*/ 187816 w 667487"/>
                  <a:gd name="connsiteY3" fmla="*/ 9768 h 2504608"/>
                  <a:gd name="connsiteX4" fmla="*/ 174 w 667487"/>
                  <a:gd name="connsiteY4" fmla="*/ 69776 h 2504608"/>
                  <a:gd name="connsiteX5" fmla="*/ 545004 w 667487"/>
                  <a:gd name="connsiteY5" fmla="*/ 2454836 h 2504608"/>
                  <a:gd name="connsiteX6" fmla="*/ 618346 w 667487"/>
                  <a:gd name="connsiteY6" fmla="*/ 2503413 h 2504608"/>
                  <a:gd name="connsiteX7" fmla="*/ 618346 w 667487"/>
                  <a:gd name="connsiteY7" fmla="*/ 2503413 h 25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487" h="2504608">
                    <a:moveTo>
                      <a:pt x="618346" y="2503413"/>
                    </a:moveTo>
                    <a:lnTo>
                      <a:pt x="618346" y="2503413"/>
                    </a:lnTo>
                    <a:cubicBezTo>
                      <a:pt x="651683" y="2495793"/>
                      <a:pt x="673591" y="2462456"/>
                      <a:pt x="665971" y="2429118"/>
                    </a:cubicBezTo>
                    <a:lnTo>
                      <a:pt x="187816" y="9768"/>
                    </a:lnTo>
                    <a:cubicBezTo>
                      <a:pt x="181149" y="-23569"/>
                      <a:pt x="-6494" y="36438"/>
                      <a:pt x="174" y="69776"/>
                    </a:cubicBezTo>
                    <a:lnTo>
                      <a:pt x="545004" y="2454836"/>
                    </a:lnTo>
                    <a:cubicBezTo>
                      <a:pt x="552624" y="2488173"/>
                      <a:pt x="585008" y="2510081"/>
                      <a:pt x="618346" y="2503413"/>
                    </a:cubicBezTo>
                    <a:lnTo>
                      <a:pt x="618346" y="2503413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E493D56-C454-4D07-A8F2-1D6F21566418}"/>
                  </a:ext>
                </a:extLst>
              </p:cNvPr>
              <p:cNvSpPr/>
              <p:nvPr/>
            </p:nvSpPr>
            <p:spPr>
              <a:xfrm>
                <a:off x="1735752" y="3846376"/>
                <a:ext cx="847607" cy="2457514"/>
              </a:xfrm>
              <a:custGeom>
                <a:avLst/>
                <a:gdLst>
                  <a:gd name="connsiteX0" fmla="*/ 45314 w 847607"/>
                  <a:gd name="connsiteY0" fmla="*/ 2455462 h 2457514"/>
                  <a:gd name="connsiteX1" fmla="*/ 45314 w 847607"/>
                  <a:gd name="connsiteY1" fmla="*/ 2455462 h 2457514"/>
                  <a:gd name="connsiteX2" fmla="*/ 2452 w 847607"/>
                  <a:gd name="connsiteY2" fmla="*/ 2377357 h 2457514"/>
                  <a:gd name="connsiteX3" fmla="*/ 660629 w 847607"/>
                  <a:gd name="connsiteY3" fmla="*/ 8489 h 2457514"/>
                  <a:gd name="connsiteX4" fmla="*/ 847319 w 847607"/>
                  <a:gd name="connsiteY4" fmla="*/ 81832 h 2457514"/>
                  <a:gd name="connsiteX5" fmla="*/ 123419 w 847607"/>
                  <a:gd name="connsiteY5" fmla="*/ 2412599 h 2457514"/>
                  <a:gd name="connsiteX6" fmla="*/ 45314 w 847607"/>
                  <a:gd name="connsiteY6" fmla="*/ 2455462 h 2457514"/>
                  <a:gd name="connsiteX7" fmla="*/ 45314 w 847607"/>
                  <a:gd name="connsiteY7" fmla="*/ 2455462 h 24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607" h="2457514">
                    <a:moveTo>
                      <a:pt x="45314" y="2455462"/>
                    </a:moveTo>
                    <a:lnTo>
                      <a:pt x="45314" y="2455462"/>
                    </a:lnTo>
                    <a:cubicBezTo>
                      <a:pt x="11977" y="2445937"/>
                      <a:pt x="-7073" y="2411647"/>
                      <a:pt x="2452" y="2377357"/>
                    </a:cubicBezTo>
                    <a:lnTo>
                      <a:pt x="660629" y="8489"/>
                    </a:lnTo>
                    <a:cubicBezTo>
                      <a:pt x="670154" y="-24848"/>
                      <a:pt x="855892" y="48494"/>
                      <a:pt x="847319" y="81832"/>
                    </a:cubicBezTo>
                    <a:lnTo>
                      <a:pt x="123419" y="2412599"/>
                    </a:lnTo>
                    <a:cubicBezTo>
                      <a:pt x="112942" y="2444985"/>
                      <a:pt x="78652" y="2464035"/>
                      <a:pt x="45314" y="2455462"/>
                    </a:cubicBezTo>
                    <a:lnTo>
                      <a:pt x="45314" y="2455462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2DD1D09-3FB1-4AD5-9BDC-96840AE481D0}"/>
                  </a:ext>
                </a:extLst>
              </p:cNvPr>
              <p:cNvSpPr/>
              <p:nvPr/>
            </p:nvSpPr>
            <p:spPr>
              <a:xfrm>
                <a:off x="1667719" y="1131668"/>
                <a:ext cx="2933700" cy="2943225"/>
              </a:xfrm>
              <a:custGeom>
                <a:avLst/>
                <a:gdLst>
                  <a:gd name="connsiteX0" fmla="*/ 2933700 w 2933700"/>
                  <a:gd name="connsiteY0" fmla="*/ 1471613 h 2943225"/>
                  <a:gd name="connsiteX1" fmla="*/ 1466850 w 2933700"/>
                  <a:gd name="connsiteY1" fmla="*/ 2943225 h 2943225"/>
                  <a:gd name="connsiteX2" fmla="*/ 0 w 2933700"/>
                  <a:gd name="connsiteY2" fmla="*/ 1471613 h 2943225"/>
                  <a:gd name="connsiteX3" fmla="*/ 1467803 w 2933700"/>
                  <a:gd name="connsiteY3" fmla="*/ 0 h 2943225"/>
                  <a:gd name="connsiteX4" fmla="*/ 2933700 w 2933700"/>
                  <a:gd name="connsiteY4" fmla="*/ 1471613 h 2943225"/>
                  <a:gd name="connsiteX5" fmla="*/ 2933700 w 2933700"/>
                  <a:gd name="connsiteY5" fmla="*/ 1471613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3700" h="2943225">
                    <a:moveTo>
                      <a:pt x="2933700" y="1471613"/>
                    </a:moveTo>
                    <a:cubicBezTo>
                      <a:pt x="2933700" y="2284095"/>
                      <a:pt x="2277428" y="2943225"/>
                      <a:pt x="1466850" y="2943225"/>
                    </a:cubicBezTo>
                    <a:cubicBezTo>
                      <a:pt x="656273" y="2943225"/>
                      <a:pt x="0" y="2284095"/>
                      <a:pt x="0" y="1471613"/>
                    </a:cubicBezTo>
                    <a:cubicBezTo>
                      <a:pt x="0" y="659130"/>
                      <a:pt x="657225" y="0"/>
                      <a:pt x="1467803" y="0"/>
                    </a:cubicBezTo>
                    <a:cubicBezTo>
                      <a:pt x="2278380" y="0"/>
                      <a:pt x="2933700" y="659130"/>
                      <a:pt x="2933700" y="1471613"/>
                    </a:cubicBezTo>
                    <a:lnTo>
                      <a:pt x="2933700" y="147161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0C9D593-332C-46BC-9791-136624280D2C}"/>
                  </a:ext>
                </a:extLst>
              </p:cNvPr>
              <p:cNvSpPr/>
              <p:nvPr/>
            </p:nvSpPr>
            <p:spPr>
              <a:xfrm>
                <a:off x="3002600" y="115250"/>
                <a:ext cx="732602" cy="1110244"/>
              </a:xfrm>
              <a:custGeom>
                <a:avLst/>
                <a:gdLst>
                  <a:gd name="connsiteX0" fmla="*/ 732044 w 732602"/>
                  <a:gd name="connsiteY0" fmla="*/ 364363 h 1110244"/>
                  <a:gd name="connsiteX1" fmla="*/ 725377 w 732602"/>
                  <a:gd name="connsiteY1" fmla="*/ 53848 h 1110244"/>
                  <a:gd name="connsiteX2" fmla="*/ 664416 w 732602"/>
                  <a:gd name="connsiteY2" fmla="*/ 7176 h 1110244"/>
                  <a:gd name="connsiteX3" fmla="*/ 81486 w 732602"/>
                  <a:gd name="connsiteY3" fmla="*/ 220536 h 1110244"/>
                  <a:gd name="connsiteX4" fmla="*/ 8144 w 732602"/>
                  <a:gd name="connsiteY4" fmla="*/ 278638 h 1110244"/>
                  <a:gd name="connsiteX5" fmla="*/ 78629 w 732602"/>
                  <a:gd name="connsiteY5" fmla="*/ 410083 h 1110244"/>
                  <a:gd name="connsiteX6" fmla="*/ 80534 w 732602"/>
                  <a:gd name="connsiteY6" fmla="*/ 944436 h 1110244"/>
                  <a:gd name="connsiteX7" fmla="*/ 86249 w 732602"/>
                  <a:gd name="connsiteY7" fmla="*/ 1015873 h 1110244"/>
                  <a:gd name="connsiteX8" fmla="*/ 182452 w 732602"/>
                  <a:gd name="connsiteY8" fmla="*/ 1098741 h 1110244"/>
                  <a:gd name="connsiteX9" fmla="*/ 322469 w 732602"/>
                  <a:gd name="connsiteY9" fmla="*/ 1094931 h 1110244"/>
                  <a:gd name="connsiteX10" fmla="*/ 321516 w 732602"/>
                  <a:gd name="connsiteY10" fmla="*/ 1092073 h 1110244"/>
                  <a:gd name="connsiteX11" fmla="*/ 323421 w 732602"/>
                  <a:gd name="connsiteY11" fmla="*/ 1092073 h 1110244"/>
                  <a:gd name="connsiteX12" fmla="*/ 459629 w 732602"/>
                  <a:gd name="connsiteY12" fmla="*/ 926338 h 1110244"/>
                  <a:gd name="connsiteX13" fmla="*/ 456771 w 732602"/>
                  <a:gd name="connsiteY13" fmla="*/ 775843 h 1110244"/>
                  <a:gd name="connsiteX14" fmla="*/ 511064 w 732602"/>
                  <a:gd name="connsiteY14" fmla="*/ 709168 h 1110244"/>
                  <a:gd name="connsiteX15" fmla="*/ 709184 w 732602"/>
                  <a:gd name="connsiteY15" fmla="*/ 546291 h 1110244"/>
                  <a:gd name="connsiteX16" fmla="*/ 732044 w 732602"/>
                  <a:gd name="connsiteY16" fmla="*/ 364363 h 111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2602" h="1110244">
                    <a:moveTo>
                      <a:pt x="732044" y="364363"/>
                    </a:moveTo>
                    <a:cubicBezTo>
                      <a:pt x="718709" y="351981"/>
                      <a:pt x="725377" y="143383"/>
                      <a:pt x="725377" y="53848"/>
                    </a:cubicBezTo>
                    <a:cubicBezTo>
                      <a:pt x="725377" y="-6159"/>
                      <a:pt x="724424" y="-6159"/>
                      <a:pt x="664416" y="7176"/>
                    </a:cubicBezTo>
                    <a:cubicBezTo>
                      <a:pt x="573929" y="26226"/>
                      <a:pt x="117681" y="219583"/>
                      <a:pt x="81486" y="220536"/>
                    </a:cubicBezTo>
                    <a:cubicBezTo>
                      <a:pt x="42434" y="221488"/>
                      <a:pt x="18621" y="241491"/>
                      <a:pt x="8144" y="278638"/>
                    </a:cubicBezTo>
                    <a:cubicBezTo>
                      <a:pt x="-12811" y="350076"/>
                      <a:pt x="5286" y="387223"/>
                      <a:pt x="78629" y="410083"/>
                    </a:cubicBezTo>
                    <a:cubicBezTo>
                      <a:pt x="81486" y="588201"/>
                      <a:pt x="78629" y="767271"/>
                      <a:pt x="80534" y="944436"/>
                    </a:cubicBezTo>
                    <a:cubicBezTo>
                      <a:pt x="80534" y="961581"/>
                      <a:pt x="74819" y="999681"/>
                      <a:pt x="86249" y="1015873"/>
                    </a:cubicBezTo>
                    <a:cubicBezTo>
                      <a:pt x="103394" y="1061593"/>
                      <a:pt x="138636" y="1080643"/>
                      <a:pt x="182452" y="1098741"/>
                    </a:cubicBezTo>
                    <a:cubicBezTo>
                      <a:pt x="228171" y="1116838"/>
                      <a:pt x="274844" y="1112076"/>
                      <a:pt x="322469" y="1094931"/>
                    </a:cubicBezTo>
                    <a:cubicBezTo>
                      <a:pt x="322469" y="1094931"/>
                      <a:pt x="322469" y="1093978"/>
                      <a:pt x="321516" y="1092073"/>
                    </a:cubicBezTo>
                    <a:cubicBezTo>
                      <a:pt x="322469" y="1092073"/>
                      <a:pt x="322469" y="1092073"/>
                      <a:pt x="323421" y="1092073"/>
                    </a:cubicBezTo>
                    <a:cubicBezTo>
                      <a:pt x="412004" y="1069213"/>
                      <a:pt x="452009" y="1020636"/>
                      <a:pt x="459629" y="926338"/>
                    </a:cubicBezTo>
                    <a:cubicBezTo>
                      <a:pt x="458677" y="875856"/>
                      <a:pt x="462486" y="825373"/>
                      <a:pt x="456771" y="775843"/>
                    </a:cubicBezTo>
                    <a:cubicBezTo>
                      <a:pt x="452009" y="731076"/>
                      <a:pt x="472011" y="716788"/>
                      <a:pt x="511064" y="709168"/>
                    </a:cubicBezTo>
                    <a:cubicBezTo>
                      <a:pt x="605361" y="691071"/>
                      <a:pt x="672989" y="634873"/>
                      <a:pt x="709184" y="546291"/>
                    </a:cubicBezTo>
                    <a:cubicBezTo>
                      <a:pt x="732044" y="489141"/>
                      <a:pt x="733949" y="426276"/>
                      <a:pt x="732044" y="364363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0E20613-6339-4DCD-A037-95BFCF456C50}"/>
                  </a:ext>
                </a:extLst>
              </p:cNvPr>
              <p:cNvSpPr/>
              <p:nvPr/>
            </p:nvSpPr>
            <p:spPr>
              <a:xfrm>
                <a:off x="1858219" y="1322168"/>
                <a:ext cx="2552700" cy="2562225"/>
              </a:xfrm>
              <a:custGeom>
                <a:avLst/>
                <a:gdLst>
                  <a:gd name="connsiteX0" fmla="*/ 2552700 w 2552700"/>
                  <a:gd name="connsiteY0" fmla="*/ 1281113 h 2562225"/>
                  <a:gd name="connsiteX1" fmla="*/ 1276350 w 2552700"/>
                  <a:gd name="connsiteY1" fmla="*/ 2562225 h 2562225"/>
                  <a:gd name="connsiteX2" fmla="*/ 0 w 2552700"/>
                  <a:gd name="connsiteY2" fmla="*/ 1281113 h 2562225"/>
                  <a:gd name="connsiteX3" fmla="*/ 1277303 w 2552700"/>
                  <a:gd name="connsiteY3" fmla="*/ 0 h 2562225"/>
                  <a:gd name="connsiteX4" fmla="*/ 2552700 w 2552700"/>
                  <a:gd name="connsiteY4" fmla="*/ 1281113 h 2562225"/>
                  <a:gd name="connsiteX5" fmla="*/ 2552700 w 2552700"/>
                  <a:gd name="connsiteY5" fmla="*/ 1281113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2700" h="2562225">
                    <a:moveTo>
                      <a:pt x="2552700" y="1281113"/>
                    </a:moveTo>
                    <a:cubicBezTo>
                      <a:pt x="2552700" y="1988820"/>
                      <a:pt x="1981200" y="2562225"/>
                      <a:pt x="1276350" y="2562225"/>
                    </a:cubicBezTo>
                    <a:cubicBezTo>
                      <a:pt x="571500" y="2562225"/>
                      <a:pt x="0" y="1988820"/>
                      <a:pt x="0" y="1281113"/>
                    </a:cubicBezTo>
                    <a:cubicBezTo>
                      <a:pt x="0" y="573405"/>
                      <a:pt x="572453" y="0"/>
                      <a:pt x="1277303" y="0"/>
                    </a:cubicBezTo>
                    <a:cubicBezTo>
                      <a:pt x="1982153" y="0"/>
                      <a:pt x="2552700" y="573405"/>
                      <a:pt x="2552700" y="1281113"/>
                    </a:cubicBezTo>
                    <a:lnTo>
                      <a:pt x="2552700" y="1281113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21451A5-2190-43CD-BC85-96C6CCC4DD3B}"/>
                  </a:ext>
                </a:extLst>
              </p:cNvPr>
              <p:cNvSpPr/>
              <p:nvPr/>
            </p:nvSpPr>
            <p:spPr>
              <a:xfrm>
                <a:off x="2154650" y="1036418"/>
                <a:ext cx="1999272" cy="1771650"/>
              </a:xfrm>
              <a:custGeom>
                <a:avLst/>
                <a:gdLst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61772 w 1999272"/>
                  <a:gd name="connsiteY26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84632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84632 w 1999272"/>
                  <a:gd name="connsiteY26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9272" h="1771650">
                    <a:moveTo>
                      <a:pt x="1999094" y="424815"/>
                    </a:moveTo>
                    <a:cubicBezTo>
                      <a:pt x="1943849" y="352425"/>
                      <a:pt x="1890509" y="278130"/>
                      <a:pt x="1833359" y="206692"/>
                    </a:cubicBezTo>
                    <a:cubicBezTo>
                      <a:pt x="1740967" y="91440"/>
                      <a:pt x="1624762" y="14288"/>
                      <a:pt x="1474267" y="4763"/>
                    </a:cubicBezTo>
                    <a:cubicBezTo>
                      <a:pt x="1419022" y="1905"/>
                      <a:pt x="1363777" y="3810"/>
                      <a:pt x="1308532" y="2858"/>
                    </a:cubicBezTo>
                    <a:cubicBezTo>
                      <a:pt x="1305674" y="24765"/>
                      <a:pt x="1298054" y="51435"/>
                      <a:pt x="1294244" y="64770"/>
                    </a:cubicBezTo>
                    <a:cubicBezTo>
                      <a:pt x="1277099" y="128588"/>
                      <a:pt x="1227569" y="152400"/>
                      <a:pt x="1165657" y="169545"/>
                    </a:cubicBezTo>
                    <a:cubicBezTo>
                      <a:pt x="1083742" y="184785"/>
                      <a:pt x="980872" y="172403"/>
                      <a:pt x="928484" y="72390"/>
                    </a:cubicBezTo>
                    <a:cubicBezTo>
                      <a:pt x="895147" y="16192"/>
                      <a:pt x="887527" y="7620"/>
                      <a:pt x="875144" y="0"/>
                    </a:cubicBezTo>
                    <a:cubicBezTo>
                      <a:pt x="833234" y="2858"/>
                      <a:pt x="541769" y="20955"/>
                      <a:pt x="483667" y="54292"/>
                    </a:cubicBezTo>
                    <a:cubicBezTo>
                      <a:pt x="359842" y="126683"/>
                      <a:pt x="299834" y="228600"/>
                      <a:pt x="263639" y="360997"/>
                    </a:cubicBezTo>
                    <a:cubicBezTo>
                      <a:pt x="221729" y="513397"/>
                      <a:pt x="160769" y="660083"/>
                      <a:pt x="103619" y="807720"/>
                    </a:cubicBezTo>
                    <a:cubicBezTo>
                      <a:pt x="77902" y="874395"/>
                      <a:pt x="-13538" y="1179195"/>
                      <a:pt x="1702" y="1269682"/>
                    </a:cubicBezTo>
                    <a:cubicBezTo>
                      <a:pt x="29324" y="1384935"/>
                      <a:pt x="42659" y="1427798"/>
                      <a:pt x="179819" y="1448753"/>
                    </a:cubicBezTo>
                    <a:cubicBezTo>
                      <a:pt x="328409" y="1452563"/>
                      <a:pt x="476999" y="1452563"/>
                      <a:pt x="625589" y="1451610"/>
                    </a:cubicBezTo>
                    <a:cubicBezTo>
                      <a:pt x="625589" y="1451610"/>
                      <a:pt x="626542" y="1741170"/>
                      <a:pt x="625589" y="1770698"/>
                    </a:cubicBezTo>
                    <a:lnTo>
                      <a:pt x="1638097" y="1771650"/>
                    </a:lnTo>
                    <a:cubicBezTo>
                      <a:pt x="1617142" y="1416368"/>
                      <a:pt x="1649527" y="1078230"/>
                      <a:pt x="1723822" y="675322"/>
                    </a:cubicBezTo>
                    <a:cubicBezTo>
                      <a:pt x="1785734" y="754380"/>
                      <a:pt x="1843837" y="825818"/>
                      <a:pt x="1901940" y="899160"/>
                    </a:cubicBezTo>
                    <a:cubicBezTo>
                      <a:pt x="1944802" y="803910"/>
                      <a:pt x="2002904" y="441960"/>
                      <a:pt x="1999094" y="424815"/>
                    </a:cubicBezTo>
                    <a:lnTo>
                      <a:pt x="1999094" y="424815"/>
                    </a:lnTo>
                    <a:close/>
                    <a:moveTo>
                      <a:pt x="604226" y="1170079"/>
                    </a:moveTo>
                    <a:lnTo>
                      <a:pt x="420802" y="1151573"/>
                    </a:lnTo>
                    <a:cubicBezTo>
                      <a:pt x="389369" y="1146810"/>
                      <a:pt x="381749" y="1141095"/>
                      <a:pt x="394132" y="1109663"/>
                    </a:cubicBezTo>
                    <a:cubicBezTo>
                      <a:pt x="431279" y="1019175"/>
                      <a:pt x="538912" y="727710"/>
                      <a:pt x="554152" y="693420"/>
                    </a:cubicBezTo>
                    <a:cubicBezTo>
                      <a:pt x="592434" y="856977"/>
                      <a:pt x="606857" y="1070860"/>
                      <a:pt x="604226" y="11700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1"/>
                  </a:gs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D272024-9FF5-45CE-A41D-4E1D3E547050}"/>
                  </a:ext>
                </a:extLst>
              </p:cNvPr>
              <p:cNvSpPr/>
              <p:nvPr/>
            </p:nvSpPr>
            <p:spPr>
              <a:xfrm>
                <a:off x="3384849" y="1184055"/>
                <a:ext cx="2579597" cy="1305877"/>
              </a:xfrm>
              <a:custGeom>
                <a:avLst/>
                <a:gdLst>
                  <a:gd name="connsiteX0" fmla="*/ 2506255 w 2579597"/>
                  <a:gd name="connsiteY0" fmla="*/ 0 h 1305877"/>
                  <a:gd name="connsiteX1" fmla="*/ 885100 w 2579597"/>
                  <a:gd name="connsiteY1" fmla="*/ 0 h 1305877"/>
                  <a:gd name="connsiteX2" fmla="*/ 811758 w 2579597"/>
                  <a:gd name="connsiteY2" fmla="*/ 73342 h 1305877"/>
                  <a:gd name="connsiteX3" fmla="*/ 580300 w 2579597"/>
                  <a:gd name="connsiteY3" fmla="*/ 1156335 h 1305877"/>
                  <a:gd name="connsiteX4" fmla="*/ 548868 w 2579597"/>
                  <a:gd name="connsiteY4" fmla="*/ 1156335 h 1305877"/>
                  <a:gd name="connsiteX5" fmla="*/ 351700 w 2579597"/>
                  <a:gd name="connsiteY5" fmla="*/ 1156335 h 1305877"/>
                  <a:gd name="connsiteX6" fmla="*/ 230733 w 2579597"/>
                  <a:gd name="connsiteY6" fmla="*/ 1162050 h 1305877"/>
                  <a:gd name="connsiteX7" fmla="*/ 24993 w 2579597"/>
                  <a:gd name="connsiteY7" fmla="*/ 1250632 h 1305877"/>
                  <a:gd name="connsiteX8" fmla="*/ 1180 w 2579597"/>
                  <a:gd name="connsiteY8" fmla="*/ 1289685 h 1305877"/>
                  <a:gd name="connsiteX9" fmla="*/ 30708 w 2579597"/>
                  <a:gd name="connsiteY9" fmla="*/ 1304925 h 1305877"/>
                  <a:gd name="connsiteX10" fmla="*/ 628878 w 2579597"/>
                  <a:gd name="connsiteY10" fmla="*/ 1304925 h 1305877"/>
                  <a:gd name="connsiteX11" fmla="*/ 638403 w 2579597"/>
                  <a:gd name="connsiteY11" fmla="*/ 1305878 h 1305877"/>
                  <a:gd name="connsiteX12" fmla="*/ 2277655 w 2579597"/>
                  <a:gd name="connsiteY12" fmla="*/ 1305878 h 1305877"/>
                  <a:gd name="connsiteX13" fmla="*/ 2350998 w 2579597"/>
                  <a:gd name="connsiteY13" fmla="*/ 1232535 h 1305877"/>
                  <a:gd name="connsiteX14" fmla="*/ 2579598 w 2579597"/>
                  <a:gd name="connsiteY14" fmla="*/ 74295 h 1305877"/>
                  <a:gd name="connsiteX15" fmla="*/ 2506255 w 2579597"/>
                  <a:gd name="connsiteY15" fmla="*/ 0 h 13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9597" h="1305877">
                    <a:moveTo>
                      <a:pt x="2506255" y="0"/>
                    </a:moveTo>
                    <a:lnTo>
                      <a:pt x="885100" y="0"/>
                    </a:lnTo>
                    <a:cubicBezTo>
                      <a:pt x="845095" y="0"/>
                      <a:pt x="811758" y="32385"/>
                      <a:pt x="811758" y="73342"/>
                    </a:cubicBezTo>
                    <a:lnTo>
                      <a:pt x="580300" y="1156335"/>
                    </a:lnTo>
                    <a:cubicBezTo>
                      <a:pt x="563155" y="1156335"/>
                      <a:pt x="550773" y="1156335"/>
                      <a:pt x="548868" y="1156335"/>
                    </a:cubicBezTo>
                    <a:cubicBezTo>
                      <a:pt x="500290" y="1155382"/>
                      <a:pt x="421233" y="1155382"/>
                      <a:pt x="351700" y="1156335"/>
                    </a:cubicBezTo>
                    <a:cubicBezTo>
                      <a:pt x="311695" y="1166813"/>
                      <a:pt x="270738" y="1164907"/>
                      <a:pt x="230733" y="1162050"/>
                    </a:cubicBezTo>
                    <a:cubicBezTo>
                      <a:pt x="145008" y="1155382"/>
                      <a:pt x="85000" y="1193482"/>
                      <a:pt x="24993" y="1250632"/>
                    </a:cubicBezTo>
                    <a:cubicBezTo>
                      <a:pt x="11658" y="1263968"/>
                      <a:pt x="-4535" y="1271588"/>
                      <a:pt x="1180" y="1289685"/>
                    </a:cubicBezTo>
                    <a:cubicBezTo>
                      <a:pt x="4990" y="1302068"/>
                      <a:pt x="13563" y="1304925"/>
                      <a:pt x="30708" y="1304925"/>
                    </a:cubicBezTo>
                    <a:cubicBezTo>
                      <a:pt x="212635" y="1305878"/>
                      <a:pt x="448855" y="1305878"/>
                      <a:pt x="628878" y="1304925"/>
                    </a:cubicBezTo>
                    <a:cubicBezTo>
                      <a:pt x="631735" y="1304925"/>
                      <a:pt x="635545" y="1305878"/>
                      <a:pt x="638403" y="1305878"/>
                    </a:cubicBezTo>
                    <a:lnTo>
                      <a:pt x="2277655" y="1305878"/>
                    </a:lnTo>
                    <a:cubicBezTo>
                      <a:pt x="2317660" y="1305878"/>
                      <a:pt x="2350998" y="1273493"/>
                      <a:pt x="2350998" y="1232535"/>
                    </a:cubicBezTo>
                    <a:lnTo>
                      <a:pt x="2579598" y="74295"/>
                    </a:lnTo>
                    <a:cubicBezTo>
                      <a:pt x="2578646" y="32385"/>
                      <a:pt x="2546260" y="0"/>
                      <a:pt x="2506255" y="0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4060F3A-3105-4515-B7B8-1785106079EB}"/>
                  </a:ext>
                </a:extLst>
              </p:cNvPr>
              <p:cNvSpPr/>
              <p:nvPr/>
            </p:nvSpPr>
            <p:spPr>
              <a:xfrm>
                <a:off x="3763779" y="6170393"/>
                <a:ext cx="761873" cy="266974"/>
              </a:xfrm>
              <a:custGeom>
                <a:avLst/>
                <a:gdLst>
                  <a:gd name="connsiteX0" fmla="*/ 755725 w 761873"/>
                  <a:gd name="connsiteY0" fmla="*/ 200025 h 266974"/>
                  <a:gd name="connsiteX1" fmla="*/ 621423 w 761873"/>
                  <a:gd name="connsiteY1" fmla="*/ 123825 h 266974"/>
                  <a:gd name="connsiteX2" fmla="*/ 344245 w 761873"/>
                  <a:gd name="connsiteY2" fmla="*/ 26670 h 266974"/>
                  <a:gd name="connsiteX3" fmla="*/ 298525 w 761873"/>
                  <a:gd name="connsiteY3" fmla="*/ 0 h 266974"/>
                  <a:gd name="connsiteX4" fmla="*/ 291858 w 761873"/>
                  <a:gd name="connsiteY4" fmla="*/ 5715 h 266974"/>
                  <a:gd name="connsiteX5" fmla="*/ 82308 w 761873"/>
                  <a:gd name="connsiteY5" fmla="*/ 13335 h 266974"/>
                  <a:gd name="connsiteX6" fmla="*/ 82308 w 761873"/>
                  <a:gd name="connsiteY6" fmla="*/ 13335 h 266974"/>
                  <a:gd name="connsiteX7" fmla="*/ 82308 w 761873"/>
                  <a:gd name="connsiteY7" fmla="*/ 13335 h 266974"/>
                  <a:gd name="connsiteX8" fmla="*/ 38492 w 761873"/>
                  <a:gd name="connsiteY8" fmla="*/ 66675 h 266974"/>
                  <a:gd name="connsiteX9" fmla="*/ 392 w 761873"/>
                  <a:gd name="connsiteY9" fmla="*/ 266700 h 266974"/>
                  <a:gd name="connsiteX10" fmla="*/ 711910 w 761873"/>
                  <a:gd name="connsiteY10" fmla="*/ 266700 h 266974"/>
                  <a:gd name="connsiteX11" fmla="*/ 755725 w 761873"/>
                  <a:gd name="connsiteY11" fmla="*/ 200025 h 266974"/>
                  <a:gd name="connsiteX12" fmla="*/ 755725 w 76187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873" h="266974">
                    <a:moveTo>
                      <a:pt x="755725" y="200025"/>
                    </a:moveTo>
                    <a:cubicBezTo>
                      <a:pt x="731912" y="136207"/>
                      <a:pt x="679525" y="125730"/>
                      <a:pt x="621423" y="123825"/>
                    </a:cubicBezTo>
                    <a:cubicBezTo>
                      <a:pt x="519505" y="118110"/>
                      <a:pt x="426160" y="89535"/>
                      <a:pt x="344245" y="26670"/>
                    </a:cubicBezTo>
                    <a:cubicBezTo>
                      <a:pt x="329958" y="15240"/>
                      <a:pt x="314717" y="5715"/>
                      <a:pt x="298525" y="0"/>
                    </a:cubicBezTo>
                    <a:cubicBezTo>
                      <a:pt x="296620" y="1905"/>
                      <a:pt x="294715" y="3810"/>
                      <a:pt x="291858" y="5715"/>
                    </a:cubicBezTo>
                    <a:cubicBezTo>
                      <a:pt x="223277" y="35243"/>
                      <a:pt x="152792" y="20002"/>
                      <a:pt x="82308" y="13335"/>
                    </a:cubicBezTo>
                    <a:lnTo>
                      <a:pt x="82308" y="13335"/>
                    </a:lnTo>
                    <a:lnTo>
                      <a:pt x="82308" y="13335"/>
                    </a:lnTo>
                    <a:cubicBezTo>
                      <a:pt x="40398" y="7620"/>
                      <a:pt x="40398" y="39052"/>
                      <a:pt x="38492" y="66675"/>
                    </a:cubicBezTo>
                    <a:cubicBezTo>
                      <a:pt x="21348" y="132398"/>
                      <a:pt x="-3417" y="196215"/>
                      <a:pt x="392" y="266700"/>
                    </a:cubicBezTo>
                    <a:cubicBezTo>
                      <a:pt x="168033" y="265748"/>
                      <a:pt x="659523" y="267652"/>
                      <a:pt x="711910" y="266700"/>
                    </a:cubicBezTo>
                    <a:cubicBezTo>
                      <a:pt x="755725" y="265748"/>
                      <a:pt x="771917" y="243840"/>
                      <a:pt x="755725" y="200025"/>
                    </a:cubicBezTo>
                    <a:lnTo>
                      <a:pt x="75572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92010AB-4B9C-4EE9-9301-074D69772DD4}"/>
                  </a:ext>
                </a:extLst>
              </p:cNvPr>
              <p:cNvSpPr/>
              <p:nvPr/>
            </p:nvSpPr>
            <p:spPr>
              <a:xfrm>
                <a:off x="3181959" y="6170393"/>
                <a:ext cx="753143" cy="266974"/>
              </a:xfrm>
              <a:custGeom>
                <a:avLst/>
                <a:gdLst>
                  <a:gd name="connsiteX0" fmla="*/ 746995 w 753143"/>
                  <a:gd name="connsiteY0" fmla="*/ 200025 h 266974"/>
                  <a:gd name="connsiteX1" fmla="*/ 614598 w 753143"/>
                  <a:gd name="connsiteY1" fmla="*/ 123825 h 266974"/>
                  <a:gd name="connsiteX2" fmla="*/ 341230 w 753143"/>
                  <a:gd name="connsiteY2" fmla="*/ 26670 h 266974"/>
                  <a:gd name="connsiteX3" fmla="*/ 295510 w 753143"/>
                  <a:gd name="connsiteY3" fmla="*/ 0 h 266974"/>
                  <a:gd name="connsiteX4" fmla="*/ 288843 w 753143"/>
                  <a:gd name="connsiteY4" fmla="*/ 5715 h 266974"/>
                  <a:gd name="connsiteX5" fmla="*/ 82150 w 753143"/>
                  <a:gd name="connsiteY5" fmla="*/ 13335 h 266974"/>
                  <a:gd name="connsiteX6" fmla="*/ 82150 w 753143"/>
                  <a:gd name="connsiteY6" fmla="*/ 13335 h 266974"/>
                  <a:gd name="connsiteX7" fmla="*/ 82150 w 753143"/>
                  <a:gd name="connsiteY7" fmla="*/ 13335 h 266974"/>
                  <a:gd name="connsiteX8" fmla="*/ 38335 w 753143"/>
                  <a:gd name="connsiteY8" fmla="*/ 66675 h 266974"/>
                  <a:gd name="connsiteX9" fmla="*/ 235 w 753143"/>
                  <a:gd name="connsiteY9" fmla="*/ 266700 h 266974"/>
                  <a:gd name="connsiteX10" fmla="*/ 703180 w 753143"/>
                  <a:gd name="connsiteY10" fmla="*/ 266700 h 266974"/>
                  <a:gd name="connsiteX11" fmla="*/ 746995 w 753143"/>
                  <a:gd name="connsiteY11" fmla="*/ 200025 h 266974"/>
                  <a:gd name="connsiteX12" fmla="*/ 746995 w 75314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3143" h="266974">
                    <a:moveTo>
                      <a:pt x="746995" y="200025"/>
                    </a:moveTo>
                    <a:cubicBezTo>
                      <a:pt x="723182" y="136207"/>
                      <a:pt x="671748" y="125730"/>
                      <a:pt x="614598" y="123825"/>
                    </a:cubicBezTo>
                    <a:cubicBezTo>
                      <a:pt x="514585" y="118110"/>
                      <a:pt x="422193" y="89535"/>
                      <a:pt x="341230" y="26670"/>
                    </a:cubicBezTo>
                    <a:cubicBezTo>
                      <a:pt x="326943" y="15240"/>
                      <a:pt x="312655" y="5715"/>
                      <a:pt x="295510" y="0"/>
                    </a:cubicBezTo>
                    <a:cubicBezTo>
                      <a:pt x="293605" y="1905"/>
                      <a:pt x="291700" y="3810"/>
                      <a:pt x="288843" y="5715"/>
                    </a:cubicBezTo>
                    <a:cubicBezTo>
                      <a:pt x="221215" y="35243"/>
                      <a:pt x="151682" y="20002"/>
                      <a:pt x="82150" y="13335"/>
                    </a:cubicBezTo>
                    <a:lnTo>
                      <a:pt x="82150" y="13335"/>
                    </a:lnTo>
                    <a:lnTo>
                      <a:pt x="82150" y="13335"/>
                    </a:lnTo>
                    <a:cubicBezTo>
                      <a:pt x="41193" y="7620"/>
                      <a:pt x="41193" y="39052"/>
                      <a:pt x="38335" y="66675"/>
                    </a:cubicBezTo>
                    <a:cubicBezTo>
                      <a:pt x="21190" y="132398"/>
                      <a:pt x="-2622" y="196215"/>
                      <a:pt x="235" y="266700"/>
                    </a:cubicBezTo>
                    <a:cubicBezTo>
                      <a:pt x="165970" y="265748"/>
                      <a:pt x="651745" y="267652"/>
                      <a:pt x="703180" y="266700"/>
                    </a:cubicBezTo>
                    <a:cubicBezTo>
                      <a:pt x="746995" y="265748"/>
                      <a:pt x="763188" y="243840"/>
                      <a:pt x="746995" y="200025"/>
                    </a:cubicBezTo>
                    <a:lnTo>
                      <a:pt x="74699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8EE1138-1A46-4E89-968E-DB2A898693E6}"/>
                  </a:ext>
                </a:extLst>
              </p:cNvPr>
              <p:cNvSpPr/>
              <p:nvPr/>
            </p:nvSpPr>
            <p:spPr>
              <a:xfrm>
                <a:off x="3118377" y="2227446"/>
                <a:ext cx="630554" cy="255965"/>
              </a:xfrm>
              <a:custGeom>
                <a:avLst/>
                <a:gdLst>
                  <a:gd name="connsiteX0" fmla="*/ 0 w 630554"/>
                  <a:gd name="connsiteY0" fmla="*/ 254866 h 255965"/>
                  <a:gd name="connsiteX1" fmla="*/ 952 w 630554"/>
                  <a:gd name="connsiteY1" fmla="*/ 195811 h 255965"/>
                  <a:gd name="connsiteX2" fmla="*/ 180022 w 630554"/>
                  <a:gd name="connsiteY2" fmla="*/ 9121 h 255965"/>
                  <a:gd name="connsiteX3" fmla="*/ 455295 w 630554"/>
                  <a:gd name="connsiteY3" fmla="*/ 22456 h 255965"/>
                  <a:gd name="connsiteX4" fmla="*/ 568642 w 630554"/>
                  <a:gd name="connsiteY4" fmla="*/ 46269 h 255965"/>
                  <a:gd name="connsiteX5" fmla="*/ 630555 w 630554"/>
                  <a:gd name="connsiteY5" fmla="*/ 115801 h 255965"/>
                  <a:gd name="connsiteX6" fmla="*/ 593407 w 630554"/>
                  <a:gd name="connsiteY6" fmla="*/ 135803 h 255965"/>
                  <a:gd name="connsiteX7" fmla="*/ 461010 w 630554"/>
                  <a:gd name="connsiteY7" fmla="*/ 135803 h 255965"/>
                  <a:gd name="connsiteX8" fmla="*/ 331470 w 630554"/>
                  <a:gd name="connsiteY8" fmla="*/ 189144 h 255965"/>
                  <a:gd name="connsiteX9" fmla="*/ 294322 w 630554"/>
                  <a:gd name="connsiteY9" fmla="*/ 254866 h 255965"/>
                  <a:gd name="connsiteX10" fmla="*/ 0 w 630554"/>
                  <a:gd name="connsiteY10" fmla="*/ 254866 h 25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54" h="255965">
                    <a:moveTo>
                      <a:pt x="0" y="254866"/>
                    </a:moveTo>
                    <a:cubicBezTo>
                      <a:pt x="0" y="252009"/>
                      <a:pt x="952" y="198669"/>
                      <a:pt x="952" y="195811"/>
                    </a:cubicBezTo>
                    <a:cubicBezTo>
                      <a:pt x="26670" y="40553"/>
                      <a:pt x="27622" y="43411"/>
                      <a:pt x="180022" y="9121"/>
                    </a:cubicBezTo>
                    <a:cubicBezTo>
                      <a:pt x="273367" y="-12786"/>
                      <a:pt x="363855" y="10074"/>
                      <a:pt x="455295" y="22456"/>
                    </a:cubicBezTo>
                    <a:cubicBezTo>
                      <a:pt x="493395" y="27219"/>
                      <a:pt x="532447" y="31028"/>
                      <a:pt x="568642" y="46269"/>
                    </a:cubicBezTo>
                    <a:cubicBezTo>
                      <a:pt x="601027" y="59603"/>
                      <a:pt x="623888" y="80559"/>
                      <a:pt x="630555" y="115801"/>
                    </a:cubicBezTo>
                    <a:cubicBezTo>
                      <a:pt x="627697" y="140566"/>
                      <a:pt x="608647" y="135803"/>
                      <a:pt x="593407" y="135803"/>
                    </a:cubicBezTo>
                    <a:cubicBezTo>
                      <a:pt x="549592" y="136756"/>
                      <a:pt x="505777" y="139614"/>
                      <a:pt x="461010" y="135803"/>
                    </a:cubicBezTo>
                    <a:cubicBezTo>
                      <a:pt x="406717" y="131041"/>
                      <a:pt x="366713" y="151044"/>
                      <a:pt x="331470" y="189144"/>
                    </a:cubicBezTo>
                    <a:cubicBezTo>
                      <a:pt x="324802" y="196764"/>
                      <a:pt x="302895" y="222481"/>
                      <a:pt x="294322" y="254866"/>
                    </a:cubicBezTo>
                    <a:cubicBezTo>
                      <a:pt x="207645" y="256771"/>
                      <a:pt x="48577" y="255819"/>
                      <a:pt x="0" y="254866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EFA26A2-8E78-4AA2-8630-885195A86963}"/>
                  </a:ext>
                </a:extLst>
              </p:cNvPr>
              <p:cNvSpPr/>
              <p:nvPr/>
            </p:nvSpPr>
            <p:spPr>
              <a:xfrm>
                <a:off x="4868071" y="1741251"/>
                <a:ext cx="200085" cy="238141"/>
              </a:xfrm>
              <a:custGeom>
                <a:avLst/>
                <a:gdLst>
                  <a:gd name="connsiteX0" fmla="*/ 200073 w 200085"/>
                  <a:gd name="connsiteY0" fmla="*/ 99076 h 238141"/>
                  <a:gd name="connsiteX1" fmla="*/ 85773 w 200085"/>
                  <a:gd name="connsiteY1" fmla="*/ 238141 h 238141"/>
                  <a:gd name="connsiteX2" fmla="*/ 48 w 200085"/>
                  <a:gd name="connsiteY2" fmla="*/ 140986 h 238141"/>
                  <a:gd name="connsiteX3" fmla="*/ 112443 w 200085"/>
                  <a:gd name="connsiteY3" fmla="*/ 16 h 238141"/>
                  <a:gd name="connsiteX4" fmla="*/ 200073 w 200085"/>
                  <a:gd name="connsiteY4" fmla="*/ 99076 h 238141"/>
                  <a:gd name="connsiteX5" fmla="*/ 200073 w 200085"/>
                  <a:gd name="connsiteY5" fmla="*/ 99076 h 23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85" h="238141">
                    <a:moveTo>
                      <a:pt x="200073" y="99076"/>
                    </a:moveTo>
                    <a:cubicBezTo>
                      <a:pt x="201025" y="171466"/>
                      <a:pt x="145781" y="238141"/>
                      <a:pt x="85773" y="238141"/>
                    </a:cubicBezTo>
                    <a:cubicBezTo>
                      <a:pt x="37195" y="238141"/>
                      <a:pt x="2906" y="198136"/>
                      <a:pt x="48" y="140986"/>
                    </a:cubicBezTo>
                    <a:cubicBezTo>
                      <a:pt x="-1857" y="70501"/>
                      <a:pt x="53388" y="969"/>
                      <a:pt x="112443" y="16"/>
                    </a:cubicBezTo>
                    <a:cubicBezTo>
                      <a:pt x="163878" y="-936"/>
                      <a:pt x="200073" y="40021"/>
                      <a:pt x="200073" y="99076"/>
                    </a:cubicBezTo>
                    <a:lnTo>
                      <a:pt x="200073" y="99076"/>
                    </a:lnTo>
                    <a:close/>
                  </a:path>
                </a:pathLst>
              </a:custGeom>
              <a:solidFill>
                <a:srgbClr val="E8EC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EBDA628-1695-40BE-8D36-94F8DA172A89}"/>
                  </a:ext>
                </a:extLst>
              </p:cNvPr>
              <p:cNvSpPr/>
              <p:nvPr/>
            </p:nvSpPr>
            <p:spPr>
              <a:xfrm>
                <a:off x="2497347" y="2503268"/>
                <a:ext cx="504825" cy="9525"/>
              </a:xfrm>
              <a:custGeom>
                <a:avLst/>
                <a:gdLst>
                  <a:gd name="connsiteX0" fmla="*/ 504825 w 504825"/>
                  <a:gd name="connsiteY0" fmla="*/ 9525 h 9525"/>
                  <a:gd name="connsiteX1" fmla="*/ 0 w 504825"/>
                  <a:gd name="connsiteY1" fmla="*/ 9525 h 9525"/>
                  <a:gd name="connsiteX2" fmla="*/ 0 w 504825"/>
                  <a:gd name="connsiteY2" fmla="*/ 0 h 9525"/>
                  <a:gd name="connsiteX3" fmla="*/ 504825 w 504825"/>
                  <a:gd name="connsiteY3" fmla="*/ 0 h 9525"/>
                  <a:gd name="connsiteX4" fmla="*/ 504825 w 504825"/>
                  <a:gd name="connsiteY4" fmla="*/ 9525 h 9525"/>
                  <a:gd name="connsiteX5" fmla="*/ 504825 w 504825"/>
                  <a:gd name="connsiteY5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9525">
                    <a:moveTo>
                      <a:pt x="504825" y="9525"/>
                    </a:moveTo>
                    <a:cubicBezTo>
                      <a:pt x="336233" y="9525"/>
                      <a:pt x="168592" y="9525"/>
                      <a:pt x="0" y="9525"/>
                    </a:cubicBezTo>
                    <a:cubicBezTo>
                      <a:pt x="0" y="6668"/>
                      <a:pt x="0" y="2857"/>
                      <a:pt x="0" y="0"/>
                    </a:cubicBezTo>
                    <a:cubicBezTo>
                      <a:pt x="168592" y="0"/>
                      <a:pt x="336233" y="0"/>
                      <a:pt x="504825" y="0"/>
                    </a:cubicBezTo>
                    <a:cubicBezTo>
                      <a:pt x="504825" y="2857"/>
                      <a:pt x="504825" y="5715"/>
                      <a:pt x="504825" y="9525"/>
                    </a:cubicBezTo>
                    <a:lnTo>
                      <a:pt x="504825" y="9525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9236719-2DDE-4E42-B68C-CB57F4B7C194}"/>
                  </a:ext>
                </a:extLst>
              </p:cNvPr>
              <p:cNvSpPr/>
              <p:nvPr/>
            </p:nvSpPr>
            <p:spPr>
              <a:xfrm>
                <a:off x="3467944" y="2503268"/>
                <a:ext cx="428625" cy="9525"/>
              </a:xfrm>
              <a:custGeom>
                <a:avLst/>
                <a:gdLst>
                  <a:gd name="connsiteX0" fmla="*/ 953 w 428625"/>
                  <a:gd name="connsiteY0" fmla="*/ 0 h 9525"/>
                  <a:gd name="connsiteX1" fmla="*/ 428625 w 428625"/>
                  <a:gd name="connsiteY1" fmla="*/ 0 h 9525"/>
                  <a:gd name="connsiteX2" fmla="*/ 428625 w 428625"/>
                  <a:gd name="connsiteY2" fmla="*/ 9525 h 9525"/>
                  <a:gd name="connsiteX3" fmla="*/ 0 w 428625"/>
                  <a:gd name="connsiteY3" fmla="*/ 9525 h 9525"/>
                  <a:gd name="connsiteX4" fmla="*/ 953 w 428625"/>
                  <a:gd name="connsiteY4" fmla="*/ 0 h 9525"/>
                  <a:gd name="connsiteX5" fmla="*/ 953 w 428625"/>
                  <a:gd name="connsiteY5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9525">
                    <a:moveTo>
                      <a:pt x="953" y="0"/>
                    </a:moveTo>
                    <a:cubicBezTo>
                      <a:pt x="143828" y="0"/>
                      <a:pt x="286703" y="0"/>
                      <a:pt x="428625" y="0"/>
                    </a:cubicBezTo>
                    <a:cubicBezTo>
                      <a:pt x="428625" y="2857"/>
                      <a:pt x="428625" y="6668"/>
                      <a:pt x="428625" y="9525"/>
                    </a:cubicBezTo>
                    <a:cubicBezTo>
                      <a:pt x="285750" y="9525"/>
                      <a:pt x="142875" y="9525"/>
                      <a:pt x="0" y="9525"/>
                    </a:cubicBezTo>
                    <a:cubicBezTo>
                      <a:pt x="953" y="6668"/>
                      <a:pt x="953" y="3810"/>
                      <a:pt x="953" y="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143194-1A9D-4D0B-953D-CFC50681332B}"/>
                  </a:ext>
                </a:extLst>
              </p:cNvPr>
              <p:cNvSpPr/>
              <p:nvPr/>
            </p:nvSpPr>
            <p:spPr>
              <a:xfrm>
                <a:off x="3240195" y="6046206"/>
                <a:ext cx="257276" cy="152791"/>
              </a:xfrm>
              <a:custGeom>
                <a:avLst/>
                <a:gdLst>
                  <a:gd name="connsiteX0" fmla="*/ 227749 w 257276"/>
                  <a:gd name="connsiteY0" fmla="*/ 131806 h 152791"/>
                  <a:gd name="connsiteX1" fmla="*/ 102 w 257276"/>
                  <a:gd name="connsiteY1" fmla="*/ 139426 h 152791"/>
                  <a:gd name="connsiteX2" fmla="*/ 13437 w 257276"/>
                  <a:gd name="connsiteY2" fmla="*/ 7981 h 152791"/>
                  <a:gd name="connsiteX3" fmla="*/ 257277 w 257276"/>
                  <a:gd name="connsiteY3" fmla="*/ 7029 h 152791"/>
                  <a:gd name="connsiteX4" fmla="*/ 227749 w 257276"/>
                  <a:gd name="connsiteY4" fmla="*/ 131806 h 152791"/>
                  <a:gd name="connsiteX5" fmla="*/ 227749 w 257276"/>
                  <a:gd name="connsiteY5" fmla="*/ 131806 h 1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276" h="152791">
                    <a:moveTo>
                      <a:pt x="227749" y="131806"/>
                    </a:moveTo>
                    <a:cubicBezTo>
                      <a:pt x="159169" y="160381"/>
                      <a:pt x="-4661" y="156572"/>
                      <a:pt x="102" y="139426"/>
                    </a:cubicBezTo>
                    <a:cubicBezTo>
                      <a:pt x="12484" y="103231"/>
                      <a:pt x="11532" y="47034"/>
                      <a:pt x="13437" y="7981"/>
                    </a:cubicBezTo>
                    <a:cubicBezTo>
                      <a:pt x="19152" y="-2496"/>
                      <a:pt x="250609" y="-2496"/>
                      <a:pt x="257277" y="7029"/>
                    </a:cubicBezTo>
                    <a:cubicBezTo>
                      <a:pt x="251562" y="36556"/>
                      <a:pt x="242037" y="122281"/>
                      <a:pt x="227749" y="131806"/>
                    </a:cubicBezTo>
                    <a:lnTo>
                      <a:pt x="227749" y="131806"/>
                    </a:lnTo>
                    <a:close/>
                  </a:path>
                </a:pathLst>
              </a:custGeom>
              <a:gradFill>
                <a:gsLst>
                  <a:gs pos="40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E92E179-83B9-4746-88E1-9B315C708E57}"/>
                  </a:ext>
                </a:extLst>
              </p:cNvPr>
              <p:cNvSpPr/>
              <p:nvPr/>
            </p:nvSpPr>
            <p:spPr>
              <a:xfrm>
                <a:off x="3831407" y="6065618"/>
                <a:ext cx="256614" cy="133588"/>
              </a:xfrm>
              <a:custGeom>
                <a:avLst/>
                <a:gdLst>
                  <a:gd name="connsiteX0" fmla="*/ 256614 w 256614"/>
                  <a:gd name="connsiteY0" fmla="*/ 0 h 133588"/>
                  <a:gd name="connsiteX1" fmla="*/ 227087 w 256614"/>
                  <a:gd name="connsiteY1" fmla="*/ 115252 h 133588"/>
                  <a:gd name="connsiteX2" fmla="*/ 392 w 256614"/>
                  <a:gd name="connsiteY2" fmla="*/ 118110 h 133588"/>
                  <a:gd name="connsiteX3" fmla="*/ 25157 w 256614"/>
                  <a:gd name="connsiteY3" fmla="*/ 1905 h 133588"/>
                  <a:gd name="connsiteX4" fmla="*/ 256614 w 256614"/>
                  <a:gd name="connsiteY4" fmla="*/ 0 h 133588"/>
                  <a:gd name="connsiteX5" fmla="*/ 256614 w 256614"/>
                  <a:gd name="connsiteY5" fmla="*/ 0 h 13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14" h="133588">
                    <a:moveTo>
                      <a:pt x="256614" y="0"/>
                    </a:moveTo>
                    <a:cubicBezTo>
                      <a:pt x="248042" y="27623"/>
                      <a:pt x="229944" y="100965"/>
                      <a:pt x="227087" y="115252"/>
                    </a:cubicBezTo>
                    <a:cubicBezTo>
                      <a:pt x="157554" y="132398"/>
                      <a:pt x="-9133" y="144780"/>
                      <a:pt x="392" y="118110"/>
                    </a:cubicBezTo>
                    <a:cubicBezTo>
                      <a:pt x="15632" y="92393"/>
                      <a:pt x="24204" y="30480"/>
                      <a:pt x="25157" y="1905"/>
                    </a:cubicBezTo>
                    <a:cubicBezTo>
                      <a:pt x="103262" y="952"/>
                      <a:pt x="176604" y="0"/>
                      <a:pt x="256614" y="0"/>
                    </a:cubicBezTo>
                    <a:lnTo>
                      <a:pt x="256614" y="0"/>
                    </a:lnTo>
                    <a:close/>
                  </a:path>
                </a:pathLst>
              </a:custGeom>
              <a:gradFill>
                <a:gsLst>
                  <a:gs pos="5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D3FA4BD-901D-432D-9E35-9A3ED95FF033}"/>
                  </a:ext>
                </a:extLst>
              </p:cNvPr>
              <p:cNvSpPr/>
              <p:nvPr/>
            </p:nvSpPr>
            <p:spPr>
              <a:xfrm>
                <a:off x="2621231" y="2789713"/>
                <a:ext cx="2066615" cy="3286743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66615" h="3286743">
                    <a:moveTo>
                      <a:pt x="1810643" y="474602"/>
                    </a:moveTo>
                    <a:cubicBezTo>
                      <a:pt x="1648718" y="434597"/>
                      <a:pt x="1526798" y="411737"/>
                      <a:pt x="1362968" y="379352"/>
                    </a:cubicBezTo>
                    <a:cubicBezTo>
                      <a:pt x="1321058" y="370780"/>
                      <a:pt x="1262003" y="326012"/>
                      <a:pt x="1255335" y="283150"/>
                    </a:cubicBezTo>
                    <a:cubicBezTo>
                      <a:pt x="1242953" y="206950"/>
                      <a:pt x="1221998" y="126940"/>
                      <a:pt x="1177231" y="1210"/>
                    </a:cubicBezTo>
                    <a:cubicBezTo>
                      <a:pt x="1086743" y="7877"/>
                      <a:pt x="226635" y="-1648"/>
                      <a:pt x="164723" y="257"/>
                    </a:cubicBezTo>
                    <a:cubicBezTo>
                      <a:pt x="133290" y="58360"/>
                      <a:pt x="110430" y="115510"/>
                      <a:pt x="93285" y="174565"/>
                    </a:cubicBezTo>
                    <a:cubicBezTo>
                      <a:pt x="64710" y="275530"/>
                      <a:pt x="21848" y="372685"/>
                      <a:pt x="5655" y="476507"/>
                    </a:cubicBezTo>
                    <a:cubicBezTo>
                      <a:pt x="-19110" y="627955"/>
                      <a:pt x="38040" y="804167"/>
                      <a:pt x="165675" y="894655"/>
                    </a:cubicBezTo>
                    <a:cubicBezTo>
                      <a:pt x="352365" y="1026100"/>
                      <a:pt x="641925" y="963235"/>
                      <a:pt x="855285" y="963235"/>
                    </a:cubicBezTo>
                    <a:cubicBezTo>
                      <a:pt x="953393" y="963235"/>
                      <a:pt x="943868" y="1066105"/>
                      <a:pt x="930533" y="1136590"/>
                    </a:cubicBezTo>
                    <a:cubicBezTo>
                      <a:pt x="866715" y="1460440"/>
                      <a:pt x="825758" y="1788100"/>
                      <a:pt x="785753" y="2115760"/>
                    </a:cubicBezTo>
                    <a:cubicBezTo>
                      <a:pt x="745748" y="2446277"/>
                      <a:pt x="623828" y="3182560"/>
                      <a:pt x="620018" y="3221612"/>
                    </a:cubicBezTo>
                    <a:cubicBezTo>
                      <a:pt x="618113" y="3238757"/>
                      <a:pt x="608588" y="3261617"/>
                      <a:pt x="639068" y="3267332"/>
                    </a:cubicBezTo>
                    <a:cubicBezTo>
                      <a:pt x="720983" y="3267332"/>
                      <a:pt x="801946" y="3266380"/>
                      <a:pt x="882908" y="3266380"/>
                    </a:cubicBezTo>
                    <a:cubicBezTo>
                      <a:pt x="921008" y="3271142"/>
                      <a:pt x="934343" y="3251140"/>
                      <a:pt x="943868" y="3215897"/>
                    </a:cubicBezTo>
                    <a:cubicBezTo>
                      <a:pt x="991493" y="3037780"/>
                      <a:pt x="1221046" y="2228155"/>
                      <a:pt x="1285815" y="2000507"/>
                    </a:cubicBezTo>
                    <a:cubicBezTo>
                      <a:pt x="1318200" y="1886207"/>
                      <a:pt x="1442025" y="1480442"/>
                      <a:pt x="1468696" y="1360427"/>
                    </a:cubicBezTo>
                    <a:cubicBezTo>
                      <a:pt x="1462981" y="1497587"/>
                      <a:pt x="1439168" y="1649035"/>
                      <a:pt x="1433453" y="1680467"/>
                    </a:cubicBezTo>
                    <a:cubicBezTo>
                      <a:pt x="1359158" y="2178625"/>
                      <a:pt x="1216283" y="3108265"/>
                      <a:pt x="1203900" y="3213992"/>
                    </a:cubicBezTo>
                    <a:cubicBezTo>
                      <a:pt x="1201043" y="3242567"/>
                      <a:pt x="1200090" y="3271142"/>
                      <a:pt x="1237238" y="3279715"/>
                    </a:cubicBezTo>
                    <a:cubicBezTo>
                      <a:pt x="1316296" y="3289240"/>
                      <a:pt x="1394400" y="3289240"/>
                      <a:pt x="1473458" y="3278762"/>
                    </a:cubicBezTo>
                    <a:cubicBezTo>
                      <a:pt x="1504890" y="3269237"/>
                      <a:pt x="1513463" y="3242567"/>
                      <a:pt x="1522035" y="3215897"/>
                    </a:cubicBezTo>
                    <a:cubicBezTo>
                      <a:pt x="1609665" y="2919670"/>
                      <a:pt x="1851600" y="1855727"/>
                      <a:pt x="1904940" y="1634747"/>
                    </a:cubicBezTo>
                    <a:cubicBezTo>
                      <a:pt x="1959233" y="1411862"/>
                      <a:pt x="2039243" y="1147067"/>
                      <a:pt x="2057340" y="917515"/>
                    </a:cubicBezTo>
                    <a:cubicBezTo>
                      <a:pt x="2076390" y="668912"/>
                      <a:pt x="2093535" y="544135"/>
                      <a:pt x="1810643" y="474602"/>
                    </a:cubicBezTo>
                    <a:lnTo>
                      <a:pt x="1810643" y="47460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468F06A-D2EA-4DD8-BF54-1827F2C53DEF}"/>
                  </a:ext>
                </a:extLst>
              </p:cNvPr>
              <p:cNvSpPr/>
              <p:nvPr/>
            </p:nvSpPr>
            <p:spPr>
              <a:xfrm>
                <a:off x="439947" y="2484218"/>
                <a:ext cx="6000750" cy="228600"/>
              </a:xfrm>
              <a:custGeom>
                <a:avLst/>
                <a:gdLst>
                  <a:gd name="connsiteX0" fmla="*/ 5884545 w 6000750"/>
                  <a:gd name="connsiteY0" fmla="*/ 228600 h 228600"/>
                  <a:gd name="connsiteX1" fmla="*/ 115253 w 6000750"/>
                  <a:gd name="connsiteY1" fmla="*/ 228600 h 228600"/>
                  <a:gd name="connsiteX2" fmla="*/ 0 w 6000750"/>
                  <a:gd name="connsiteY2" fmla="*/ 114300 h 228600"/>
                  <a:gd name="connsiteX3" fmla="*/ 0 w 6000750"/>
                  <a:gd name="connsiteY3" fmla="*/ 114300 h 228600"/>
                  <a:gd name="connsiteX4" fmla="*/ 115253 w 6000750"/>
                  <a:gd name="connsiteY4" fmla="*/ 0 h 228600"/>
                  <a:gd name="connsiteX5" fmla="*/ 5885498 w 6000750"/>
                  <a:gd name="connsiteY5" fmla="*/ 0 h 228600"/>
                  <a:gd name="connsiteX6" fmla="*/ 6000750 w 6000750"/>
                  <a:gd name="connsiteY6" fmla="*/ 114300 h 228600"/>
                  <a:gd name="connsiteX7" fmla="*/ 6000750 w 6000750"/>
                  <a:gd name="connsiteY7" fmla="*/ 114300 h 228600"/>
                  <a:gd name="connsiteX8" fmla="*/ 5884545 w 6000750"/>
                  <a:gd name="connsiteY8" fmla="*/ 228600 h 228600"/>
                  <a:gd name="connsiteX9" fmla="*/ 5884545 w 6000750"/>
                  <a:gd name="connsiteY9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00750" h="228600">
                    <a:moveTo>
                      <a:pt x="5884545" y="228600"/>
                    </a:moveTo>
                    <a:lnTo>
                      <a:pt x="115253" y="228600"/>
                    </a:lnTo>
                    <a:cubicBezTo>
                      <a:pt x="51435" y="228600"/>
                      <a:pt x="0" y="177165"/>
                      <a:pt x="0" y="114300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5253" y="0"/>
                    </a:cubicBezTo>
                    <a:lnTo>
                      <a:pt x="5885498" y="0"/>
                    </a:lnTo>
                    <a:cubicBezTo>
                      <a:pt x="5949315" y="0"/>
                      <a:pt x="6000750" y="51435"/>
                      <a:pt x="6000750" y="114300"/>
                    </a:cubicBezTo>
                    <a:lnTo>
                      <a:pt x="6000750" y="114300"/>
                    </a:lnTo>
                    <a:cubicBezTo>
                      <a:pt x="5999798" y="177165"/>
                      <a:pt x="5948363" y="228600"/>
                      <a:pt x="5884545" y="228600"/>
                    </a:cubicBezTo>
                    <a:lnTo>
                      <a:pt x="5884545" y="2286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09731" tIns="54866" rIns="109731" bIns="548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529A565-DA0B-4FF2-AD28-B565621AA35C}"/>
                  </a:ext>
                </a:extLst>
              </p:cNvPr>
              <p:cNvSpPr/>
              <p:nvPr/>
            </p:nvSpPr>
            <p:spPr>
              <a:xfrm>
                <a:off x="2756767" y="-373145"/>
                <a:ext cx="1083432" cy="1772278"/>
              </a:xfrm>
              <a:custGeom>
                <a:avLst/>
                <a:gdLst>
                  <a:gd name="connsiteX0" fmla="*/ 1056935 w 1083432"/>
                  <a:gd name="connsiteY0" fmla="*/ 321808 h 1772278"/>
                  <a:gd name="connsiteX1" fmla="*/ 881674 w 1083432"/>
                  <a:gd name="connsiteY1" fmla="*/ 81778 h 1772278"/>
                  <a:gd name="connsiteX2" fmla="*/ 38712 w 1083432"/>
                  <a:gd name="connsiteY2" fmla="*/ 364670 h 1772278"/>
                  <a:gd name="connsiteX3" fmla="*/ 11089 w 1083432"/>
                  <a:gd name="connsiteY3" fmla="*/ 463730 h 1772278"/>
                  <a:gd name="connsiteX4" fmla="*/ 11089 w 1083432"/>
                  <a:gd name="connsiteY4" fmla="*/ 463730 h 1772278"/>
                  <a:gd name="connsiteX5" fmla="*/ 6327 w 1083432"/>
                  <a:gd name="connsiteY5" fmla="*/ 537073 h 1772278"/>
                  <a:gd name="connsiteX6" fmla="*/ 5374 w 1083432"/>
                  <a:gd name="connsiteY6" fmla="*/ 1377178 h 1772278"/>
                  <a:gd name="connsiteX7" fmla="*/ 4422 w 1083432"/>
                  <a:gd name="connsiteY7" fmla="*/ 1521958 h 1772278"/>
                  <a:gd name="connsiteX8" fmla="*/ 267312 w 1083432"/>
                  <a:gd name="connsiteY8" fmla="*/ 1766750 h 1772278"/>
                  <a:gd name="connsiteX9" fmla="*/ 331129 w 1083432"/>
                  <a:gd name="connsiteY9" fmla="*/ 1717220 h 1772278"/>
                  <a:gd name="connsiteX10" fmla="*/ 334939 w 1083432"/>
                  <a:gd name="connsiteY10" fmla="*/ 905690 h 1772278"/>
                  <a:gd name="connsiteX11" fmla="*/ 313032 w 1083432"/>
                  <a:gd name="connsiteY11" fmla="*/ 879973 h 1772278"/>
                  <a:gd name="connsiteX12" fmla="*/ 272074 w 1083432"/>
                  <a:gd name="connsiteY12" fmla="*/ 779008 h 1772278"/>
                  <a:gd name="connsiteX13" fmla="*/ 363514 w 1083432"/>
                  <a:gd name="connsiteY13" fmla="*/ 724715 h 1772278"/>
                  <a:gd name="connsiteX14" fmla="*/ 425427 w 1083432"/>
                  <a:gd name="connsiteY14" fmla="*/ 720905 h 1772278"/>
                  <a:gd name="connsiteX15" fmla="*/ 674982 w 1083432"/>
                  <a:gd name="connsiteY15" fmla="*/ 627560 h 1772278"/>
                  <a:gd name="connsiteX16" fmla="*/ 892152 w 1083432"/>
                  <a:gd name="connsiteY16" fmla="*/ 520880 h 1772278"/>
                  <a:gd name="connsiteX17" fmla="*/ 952160 w 1083432"/>
                  <a:gd name="connsiteY17" fmla="*/ 566600 h 1772278"/>
                  <a:gd name="connsiteX18" fmla="*/ 974067 w 1083432"/>
                  <a:gd name="connsiteY18" fmla="*/ 793295 h 1772278"/>
                  <a:gd name="connsiteX19" fmla="*/ 979782 w 1083432"/>
                  <a:gd name="connsiteY19" fmla="*/ 854255 h 1772278"/>
                  <a:gd name="connsiteX20" fmla="*/ 1048362 w 1083432"/>
                  <a:gd name="connsiteY20" fmla="*/ 737098 h 1772278"/>
                  <a:gd name="connsiteX21" fmla="*/ 1056935 w 1083432"/>
                  <a:gd name="connsiteY21" fmla="*/ 321808 h 1772278"/>
                  <a:gd name="connsiteX22" fmla="*/ 1056935 w 1083432"/>
                  <a:gd name="connsiteY22" fmla="*/ 321808 h 17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83432" h="1772278">
                    <a:moveTo>
                      <a:pt x="1056935" y="321808"/>
                    </a:moveTo>
                    <a:cubicBezTo>
                      <a:pt x="1030264" y="220843"/>
                      <a:pt x="970257" y="139880"/>
                      <a:pt x="881674" y="81778"/>
                    </a:cubicBezTo>
                    <a:cubicBezTo>
                      <a:pt x="601639" y="-103007"/>
                      <a:pt x="174919" y="39868"/>
                      <a:pt x="38712" y="364670"/>
                    </a:cubicBezTo>
                    <a:cubicBezTo>
                      <a:pt x="27282" y="385625"/>
                      <a:pt x="11089" y="463730"/>
                      <a:pt x="11089" y="463730"/>
                    </a:cubicBezTo>
                    <a:lnTo>
                      <a:pt x="11089" y="463730"/>
                    </a:lnTo>
                    <a:cubicBezTo>
                      <a:pt x="9184" y="488495"/>
                      <a:pt x="6327" y="512308"/>
                      <a:pt x="6327" y="537073"/>
                    </a:cubicBezTo>
                    <a:cubicBezTo>
                      <a:pt x="5374" y="817108"/>
                      <a:pt x="5374" y="1097143"/>
                      <a:pt x="5374" y="1377178"/>
                    </a:cubicBezTo>
                    <a:cubicBezTo>
                      <a:pt x="5374" y="1396228"/>
                      <a:pt x="-6056" y="1496240"/>
                      <a:pt x="4422" y="1521958"/>
                    </a:cubicBezTo>
                    <a:cubicBezTo>
                      <a:pt x="55857" y="1641020"/>
                      <a:pt x="143487" y="1725793"/>
                      <a:pt x="267312" y="1766750"/>
                    </a:cubicBezTo>
                    <a:cubicBezTo>
                      <a:pt x="313032" y="1781990"/>
                      <a:pt x="330177" y="1765798"/>
                      <a:pt x="331129" y="1717220"/>
                    </a:cubicBezTo>
                    <a:cubicBezTo>
                      <a:pt x="332082" y="1657213"/>
                      <a:pt x="341607" y="1088570"/>
                      <a:pt x="334939" y="905690"/>
                    </a:cubicBezTo>
                    <a:cubicBezTo>
                      <a:pt x="331129" y="894260"/>
                      <a:pt x="321604" y="887593"/>
                      <a:pt x="313032" y="879973"/>
                    </a:cubicBezTo>
                    <a:cubicBezTo>
                      <a:pt x="265407" y="844730"/>
                      <a:pt x="257787" y="823775"/>
                      <a:pt x="272074" y="779008"/>
                    </a:cubicBezTo>
                    <a:cubicBezTo>
                      <a:pt x="286362" y="732335"/>
                      <a:pt x="321604" y="724715"/>
                      <a:pt x="363514" y="724715"/>
                    </a:cubicBezTo>
                    <a:cubicBezTo>
                      <a:pt x="390185" y="723763"/>
                      <a:pt x="406377" y="728525"/>
                      <a:pt x="425427" y="720905"/>
                    </a:cubicBezTo>
                    <a:cubicBezTo>
                      <a:pt x="463527" y="705665"/>
                      <a:pt x="584494" y="683758"/>
                      <a:pt x="674982" y="627560"/>
                    </a:cubicBezTo>
                    <a:cubicBezTo>
                      <a:pt x="744514" y="584698"/>
                      <a:pt x="812142" y="540883"/>
                      <a:pt x="892152" y="520880"/>
                    </a:cubicBezTo>
                    <a:cubicBezTo>
                      <a:pt x="945492" y="507545"/>
                      <a:pt x="952160" y="512308"/>
                      <a:pt x="952160" y="566600"/>
                    </a:cubicBezTo>
                    <a:cubicBezTo>
                      <a:pt x="953112" y="644705"/>
                      <a:pt x="971210" y="715190"/>
                      <a:pt x="974067" y="793295"/>
                    </a:cubicBezTo>
                    <a:cubicBezTo>
                      <a:pt x="975019" y="813298"/>
                      <a:pt x="978829" y="831395"/>
                      <a:pt x="979782" y="854255"/>
                    </a:cubicBezTo>
                    <a:cubicBezTo>
                      <a:pt x="980735" y="900928"/>
                      <a:pt x="1033122" y="780913"/>
                      <a:pt x="1048362" y="737098"/>
                    </a:cubicBezTo>
                    <a:cubicBezTo>
                      <a:pt x="1094082" y="598985"/>
                      <a:pt x="1093129" y="459920"/>
                      <a:pt x="1056935" y="321808"/>
                    </a:cubicBezTo>
                    <a:lnTo>
                      <a:pt x="1056935" y="321808"/>
                    </a:lnTo>
                    <a:close/>
                  </a:path>
                </a:pathLst>
              </a:custGeom>
              <a:solidFill>
                <a:srgbClr val="4149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3B26E12-5C7A-4DC1-A87D-3446FA9F036B}"/>
                  </a:ext>
                </a:extLst>
              </p:cNvPr>
              <p:cNvSpPr/>
              <p:nvPr/>
            </p:nvSpPr>
            <p:spPr>
              <a:xfrm>
                <a:off x="2621232" y="2791538"/>
                <a:ext cx="1554702" cy="3284917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1255335 w 2066614"/>
                  <a:gd name="connsiteY2" fmla="*/ 283033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169538 w 2066614"/>
                  <a:gd name="connsiteY1" fmla="*/ 361651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1915777"/>
                  <a:gd name="connsiteY0" fmla="*/ 474485 h 3286626"/>
                  <a:gd name="connsiteX1" fmla="*/ 1169538 w 1915777"/>
                  <a:gd name="connsiteY1" fmla="*/ 361651 h 3286626"/>
                  <a:gd name="connsiteX2" fmla="*/ 982774 w 1915777"/>
                  <a:gd name="connsiteY2" fmla="*/ 221487 h 3286626"/>
                  <a:gd name="connsiteX3" fmla="*/ 887085 w 1915777"/>
                  <a:gd name="connsiteY3" fmla="*/ 9886 h 3286626"/>
                  <a:gd name="connsiteX4" fmla="*/ 164723 w 1915777"/>
                  <a:gd name="connsiteY4" fmla="*/ 140 h 3286626"/>
                  <a:gd name="connsiteX5" fmla="*/ 93285 w 1915777"/>
                  <a:gd name="connsiteY5" fmla="*/ 174448 h 3286626"/>
                  <a:gd name="connsiteX6" fmla="*/ 5655 w 1915777"/>
                  <a:gd name="connsiteY6" fmla="*/ 476390 h 3286626"/>
                  <a:gd name="connsiteX7" fmla="*/ 165675 w 1915777"/>
                  <a:gd name="connsiteY7" fmla="*/ 894538 h 3286626"/>
                  <a:gd name="connsiteX8" fmla="*/ 855285 w 1915777"/>
                  <a:gd name="connsiteY8" fmla="*/ 963118 h 3286626"/>
                  <a:gd name="connsiteX9" fmla="*/ 930533 w 1915777"/>
                  <a:gd name="connsiteY9" fmla="*/ 1136473 h 3286626"/>
                  <a:gd name="connsiteX10" fmla="*/ 785753 w 1915777"/>
                  <a:gd name="connsiteY10" fmla="*/ 2115643 h 3286626"/>
                  <a:gd name="connsiteX11" fmla="*/ 620018 w 1915777"/>
                  <a:gd name="connsiteY11" fmla="*/ 3221495 h 3286626"/>
                  <a:gd name="connsiteX12" fmla="*/ 639068 w 1915777"/>
                  <a:gd name="connsiteY12" fmla="*/ 3267215 h 3286626"/>
                  <a:gd name="connsiteX13" fmla="*/ 882908 w 1915777"/>
                  <a:gd name="connsiteY13" fmla="*/ 3266263 h 3286626"/>
                  <a:gd name="connsiteX14" fmla="*/ 943868 w 1915777"/>
                  <a:gd name="connsiteY14" fmla="*/ 3215780 h 3286626"/>
                  <a:gd name="connsiteX15" fmla="*/ 1285815 w 1915777"/>
                  <a:gd name="connsiteY15" fmla="*/ 2000390 h 3286626"/>
                  <a:gd name="connsiteX16" fmla="*/ 1468696 w 1915777"/>
                  <a:gd name="connsiteY16" fmla="*/ 1360310 h 3286626"/>
                  <a:gd name="connsiteX17" fmla="*/ 1433453 w 1915777"/>
                  <a:gd name="connsiteY17" fmla="*/ 1680350 h 3286626"/>
                  <a:gd name="connsiteX18" fmla="*/ 1203900 w 1915777"/>
                  <a:gd name="connsiteY18" fmla="*/ 3213875 h 3286626"/>
                  <a:gd name="connsiteX19" fmla="*/ 1237238 w 1915777"/>
                  <a:gd name="connsiteY19" fmla="*/ 3279598 h 3286626"/>
                  <a:gd name="connsiteX20" fmla="*/ 1473458 w 1915777"/>
                  <a:gd name="connsiteY20" fmla="*/ 3278645 h 3286626"/>
                  <a:gd name="connsiteX21" fmla="*/ 1522035 w 1915777"/>
                  <a:gd name="connsiteY21" fmla="*/ 3215780 h 3286626"/>
                  <a:gd name="connsiteX22" fmla="*/ 1904940 w 1915777"/>
                  <a:gd name="connsiteY22" fmla="*/ 1634630 h 3286626"/>
                  <a:gd name="connsiteX23" fmla="*/ 1810643 w 1915777"/>
                  <a:gd name="connsiteY23" fmla="*/ 474485 h 3286626"/>
                  <a:gd name="connsiteX24" fmla="*/ 1810643 w 1915777"/>
                  <a:gd name="connsiteY24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22035 w 1810643"/>
                  <a:gd name="connsiteY21" fmla="*/ 3215780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65996 w 1810643"/>
                  <a:gd name="connsiteY21" fmla="*/ 3206988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810643 w 1810643"/>
                  <a:gd name="connsiteY21" fmla="*/ 474485 h 3286626"/>
                  <a:gd name="connsiteX22" fmla="*/ 1810643 w 1810643"/>
                  <a:gd name="connsiteY22" fmla="*/ 474485 h 3286626"/>
                  <a:gd name="connsiteX0" fmla="*/ 1810643 w 1810643"/>
                  <a:gd name="connsiteY0" fmla="*/ 474485 h 3279598"/>
                  <a:gd name="connsiteX1" fmla="*/ 1169538 w 1810643"/>
                  <a:gd name="connsiteY1" fmla="*/ 361651 h 3279598"/>
                  <a:gd name="connsiteX2" fmla="*/ 982774 w 1810643"/>
                  <a:gd name="connsiteY2" fmla="*/ 221487 h 3279598"/>
                  <a:gd name="connsiteX3" fmla="*/ 887085 w 1810643"/>
                  <a:gd name="connsiteY3" fmla="*/ 9886 h 3279598"/>
                  <a:gd name="connsiteX4" fmla="*/ 164723 w 1810643"/>
                  <a:gd name="connsiteY4" fmla="*/ 140 h 3279598"/>
                  <a:gd name="connsiteX5" fmla="*/ 93285 w 1810643"/>
                  <a:gd name="connsiteY5" fmla="*/ 174448 h 3279598"/>
                  <a:gd name="connsiteX6" fmla="*/ 5655 w 1810643"/>
                  <a:gd name="connsiteY6" fmla="*/ 476390 h 3279598"/>
                  <a:gd name="connsiteX7" fmla="*/ 165675 w 1810643"/>
                  <a:gd name="connsiteY7" fmla="*/ 894538 h 3279598"/>
                  <a:gd name="connsiteX8" fmla="*/ 855285 w 1810643"/>
                  <a:gd name="connsiteY8" fmla="*/ 963118 h 3279598"/>
                  <a:gd name="connsiteX9" fmla="*/ 930533 w 1810643"/>
                  <a:gd name="connsiteY9" fmla="*/ 1136473 h 3279598"/>
                  <a:gd name="connsiteX10" fmla="*/ 785753 w 1810643"/>
                  <a:gd name="connsiteY10" fmla="*/ 2115643 h 3279598"/>
                  <a:gd name="connsiteX11" fmla="*/ 620018 w 1810643"/>
                  <a:gd name="connsiteY11" fmla="*/ 3221495 h 3279598"/>
                  <a:gd name="connsiteX12" fmla="*/ 639068 w 1810643"/>
                  <a:gd name="connsiteY12" fmla="*/ 3267215 h 3279598"/>
                  <a:gd name="connsiteX13" fmla="*/ 882908 w 1810643"/>
                  <a:gd name="connsiteY13" fmla="*/ 3266263 h 3279598"/>
                  <a:gd name="connsiteX14" fmla="*/ 943868 w 1810643"/>
                  <a:gd name="connsiteY14" fmla="*/ 3215780 h 3279598"/>
                  <a:gd name="connsiteX15" fmla="*/ 1285815 w 1810643"/>
                  <a:gd name="connsiteY15" fmla="*/ 2000390 h 3279598"/>
                  <a:gd name="connsiteX16" fmla="*/ 1468696 w 1810643"/>
                  <a:gd name="connsiteY16" fmla="*/ 1360310 h 3279598"/>
                  <a:gd name="connsiteX17" fmla="*/ 1433453 w 1810643"/>
                  <a:gd name="connsiteY17" fmla="*/ 1680350 h 3279598"/>
                  <a:gd name="connsiteX18" fmla="*/ 1203900 w 1810643"/>
                  <a:gd name="connsiteY18" fmla="*/ 3213875 h 3279598"/>
                  <a:gd name="connsiteX19" fmla="*/ 1237238 w 1810643"/>
                  <a:gd name="connsiteY19" fmla="*/ 3279598 h 3279598"/>
                  <a:gd name="connsiteX20" fmla="*/ 1810643 w 1810643"/>
                  <a:gd name="connsiteY20" fmla="*/ 474485 h 3279598"/>
                  <a:gd name="connsiteX21" fmla="*/ 1810643 w 1810643"/>
                  <a:gd name="connsiteY21" fmla="*/ 474485 h 3279598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203900 w 1810643"/>
                  <a:gd name="connsiteY18" fmla="*/ 3213875 h 3267215"/>
                  <a:gd name="connsiteX19" fmla="*/ 1810643 w 1810643"/>
                  <a:gd name="connsiteY19" fmla="*/ 474485 h 3267215"/>
                  <a:gd name="connsiteX20" fmla="*/ 1810643 w 1810643"/>
                  <a:gd name="connsiteY20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810643 w 1810643"/>
                  <a:gd name="connsiteY18" fmla="*/ 474485 h 3267215"/>
                  <a:gd name="connsiteX19" fmla="*/ 1810643 w 1810643"/>
                  <a:gd name="connsiteY19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810643 w 1810643"/>
                  <a:gd name="connsiteY18" fmla="*/ 474485 h 3267215"/>
                  <a:gd name="connsiteX0" fmla="*/ 1494120 w 1810643"/>
                  <a:gd name="connsiteY0" fmla="*/ 518446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494120 w 1810643"/>
                  <a:gd name="connsiteY18" fmla="*/ 518446 h 3267215"/>
                  <a:gd name="connsiteX0" fmla="*/ 1494120 w 1517404"/>
                  <a:gd name="connsiteY0" fmla="*/ 518446 h 3267215"/>
                  <a:gd name="connsiteX1" fmla="*/ 1169538 w 1517404"/>
                  <a:gd name="connsiteY1" fmla="*/ 361651 h 3267215"/>
                  <a:gd name="connsiteX2" fmla="*/ 982774 w 1517404"/>
                  <a:gd name="connsiteY2" fmla="*/ 221487 h 3267215"/>
                  <a:gd name="connsiteX3" fmla="*/ 887085 w 1517404"/>
                  <a:gd name="connsiteY3" fmla="*/ 9886 h 3267215"/>
                  <a:gd name="connsiteX4" fmla="*/ 164723 w 1517404"/>
                  <a:gd name="connsiteY4" fmla="*/ 140 h 3267215"/>
                  <a:gd name="connsiteX5" fmla="*/ 93285 w 1517404"/>
                  <a:gd name="connsiteY5" fmla="*/ 174448 h 3267215"/>
                  <a:gd name="connsiteX6" fmla="*/ 5655 w 1517404"/>
                  <a:gd name="connsiteY6" fmla="*/ 476390 h 3267215"/>
                  <a:gd name="connsiteX7" fmla="*/ 165675 w 1517404"/>
                  <a:gd name="connsiteY7" fmla="*/ 894538 h 3267215"/>
                  <a:gd name="connsiteX8" fmla="*/ 855285 w 1517404"/>
                  <a:gd name="connsiteY8" fmla="*/ 963118 h 3267215"/>
                  <a:gd name="connsiteX9" fmla="*/ 930533 w 1517404"/>
                  <a:gd name="connsiteY9" fmla="*/ 1136473 h 3267215"/>
                  <a:gd name="connsiteX10" fmla="*/ 785753 w 1517404"/>
                  <a:gd name="connsiteY10" fmla="*/ 2115643 h 3267215"/>
                  <a:gd name="connsiteX11" fmla="*/ 620018 w 1517404"/>
                  <a:gd name="connsiteY11" fmla="*/ 3221495 h 3267215"/>
                  <a:gd name="connsiteX12" fmla="*/ 639068 w 1517404"/>
                  <a:gd name="connsiteY12" fmla="*/ 3267215 h 3267215"/>
                  <a:gd name="connsiteX13" fmla="*/ 882908 w 1517404"/>
                  <a:gd name="connsiteY13" fmla="*/ 3266263 h 3267215"/>
                  <a:gd name="connsiteX14" fmla="*/ 943868 w 1517404"/>
                  <a:gd name="connsiteY14" fmla="*/ 3215780 h 3267215"/>
                  <a:gd name="connsiteX15" fmla="*/ 1285815 w 1517404"/>
                  <a:gd name="connsiteY15" fmla="*/ 2000390 h 3267215"/>
                  <a:gd name="connsiteX16" fmla="*/ 1468696 w 1517404"/>
                  <a:gd name="connsiteY16" fmla="*/ 1360310 h 3267215"/>
                  <a:gd name="connsiteX17" fmla="*/ 1494120 w 1517404"/>
                  <a:gd name="connsiteY17" fmla="*/ 518446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467744 w 1500128"/>
                  <a:gd name="connsiteY0" fmla="*/ 799800 h 3267215"/>
                  <a:gd name="connsiteX1" fmla="*/ 1169538 w 1500128"/>
                  <a:gd name="connsiteY1" fmla="*/ 361651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12436 w 1500128"/>
                  <a:gd name="connsiteY2" fmla="*/ 370956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912436 w 1500128"/>
                  <a:gd name="connsiteY2" fmla="*/ 371073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69539 w 1500128"/>
                  <a:gd name="connsiteY1" fmla="*/ 546407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76536 w 1505343"/>
                  <a:gd name="connsiteY0" fmla="*/ 755956 h 3267332"/>
                  <a:gd name="connsiteX1" fmla="*/ 1169539 w 1505343"/>
                  <a:gd name="connsiteY1" fmla="*/ 546407 h 3267332"/>
                  <a:gd name="connsiteX2" fmla="*/ 824513 w 1505343"/>
                  <a:gd name="connsiteY2" fmla="*/ 379865 h 3267332"/>
                  <a:gd name="connsiteX3" fmla="*/ 816746 w 1505343"/>
                  <a:gd name="connsiteY3" fmla="*/ 1210 h 3267332"/>
                  <a:gd name="connsiteX4" fmla="*/ 164723 w 1505343"/>
                  <a:gd name="connsiteY4" fmla="*/ 257 h 3267332"/>
                  <a:gd name="connsiteX5" fmla="*/ 93285 w 1505343"/>
                  <a:gd name="connsiteY5" fmla="*/ 174565 h 3267332"/>
                  <a:gd name="connsiteX6" fmla="*/ 5655 w 1505343"/>
                  <a:gd name="connsiteY6" fmla="*/ 476507 h 3267332"/>
                  <a:gd name="connsiteX7" fmla="*/ 165675 w 1505343"/>
                  <a:gd name="connsiteY7" fmla="*/ 894655 h 3267332"/>
                  <a:gd name="connsiteX8" fmla="*/ 855285 w 1505343"/>
                  <a:gd name="connsiteY8" fmla="*/ 963235 h 3267332"/>
                  <a:gd name="connsiteX9" fmla="*/ 930533 w 1505343"/>
                  <a:gd name="connsiteY9" fmla="*/ 1136590 h 3267332"/>
                  <a:gd name="connsiteX10" fmla="*/ 785753 w 1505343"/>
                  <a:gd name="connsiteY10" fmla="*/ 2115760 h 3267332"/>
                  <a:gd name="connsiteX11" fmla="*/ 620018 w 1505343"/>
                  <a:gd name="connsiteY11" fmla="*/ 3221612 h 3267332"/>
                  <a:gd name="connsiteX12" fmla="*/ 639068 w 1505343"/>
                  <a:gd name="connsiteY12" fmla="*/ 3267332 h 3267332"/>
                  <a:gd name="connsiteX13" fmla="*/ 882908 w 1505343"/>
                  <a:gd name="connsiteY13" fmla="*/ 3266380 h 3267332"/>
                  <a:gd name="connsiteX14" fmla="*/ 943868 w 1505343"/>
                  <a:gd name="connsiteY14" fmla="*/ 3215897 h 3267332"/>
                  <a:gd name="connsiteX15" fmla="*/ 1285815 w 1505343"/>
                  <a:gd name="connsiteY15" fmla="*/ 2000507 h 3267332"/>
                  <a:gd name="connsiteX16" fmla="*/ 1468696 w 1505343"/>
                  <a:gd name="connsiteY16" fmla="*/ 1360427 h 3267332"/>
                  <a:gd name="connsiteX17" fmla="*/ 1476536 w 1505343"/>
                  <a:gd name="connsiteY17" fmla="*/ 755956 h 3267332"/>
                  <a:gd name="connsiteX0" fmla="*/ 1476536 w 1505343"/>
                  <a:gd name="connsiteY0" fmla="*/ 773380 h 3284756"/>
                  <a:gd name="connsiteX1" fmla="*/ 1169539 w 1505343"/>
                  <a:gd name="connsiteY1" fmla="*/ 563831 h 3284756"/>
                  <a:gd name="connsiteX2" fmla="*/ 824513 w 1505343"/>
                  <a:gd name="connsiteY2" fmla="*/ 397289 h 3284756"/>
                  <a:gd name="connsiteX3" fmla="*/ 816746 w 1505343"/>
                  <a:gd name="connsiteY3" fmla="*/ 18634 h 3284756"/>
                  <a:gd name="connsiteX4" fmla="*/ 155930 w 1505343"/>
                  <a:gd name="connsiteY4" fmla="*/ 96 h 3284756"/>
                  <a:gd name="connsiteX5" fmla="*/ 93285 w 1505343"/>
                  <a:gd name="connsiteY5" fmla="*/ 191989 h 3284756"/>
                  <a:gd name="connsiteX6" fmla="*/ 5655 w 1505343"/>
                  <a:gd name="connsiteY6" fmla="*/ 493931 h 3284756"/>
                  <a:gd name="connsiteX7" fmla="*/ 165675 w 1505343"/>
                  <a:gd name="connsiteY7" fmla="*/ 912079 h 3284756"/>
                  <a:gd name="connsiteX8" fmla="*/ 855285 w 1505343"/>
                  <a:gd name="connsiteY8" fmla="*/ 980659 h 3284756"/>
                  <a:gd name="connsiteX9" fmla="*/ 930533 w 1505343"/>
                  <a:gd name="connsiteY9" fmla="*/ 1154014 h 3284756"/>
                  <a:gd name="connsiteX10" fmla="*/ 785753 w 1505343"/>
                  <a:gd name="connsiteY10" fmla="*/ 2133184 h 3284756"/>
                  <a:gd name="connsiteX11" fmla="*/ 620018 w 1505343"/>
                  <a:gd name="connsiteY11" fmla="*/ 3239036 h 3284756"/>
                  <a:gd name="connsiteX12" fmla="*/ 639068 w 1505343"/>
                  <a:gd name="connsiteY12" fmla="*/ 3284756 h 3284756"/>
                  <a:gd name="connsiteX13" fmla="*/ 882908 w 1505343"/>
                  <a:gd name="connsiteY13" fmla="*/ 3283804 h 3284756"/>
                  <a:gd name="connsiteX14" fmla="*/ 943868 w 1505343"/>
                  <a:gd name="connsiteY14" fmla="*/ 3233321 h 3284756"/>
                  <a:gd name="connsiteX15" fmla="*/ 1285815 w 1505343"/>
                  <a:gd name="connsiteY15" fmla="*/ 2017931 h 3284756"/>
                  <a:gd name="connsiteX16" fmla="*/ 1468696 w 1505343"/>
                  <a:gd name="connsiteY16" fmla="*/ 1377851 h 3284756"/>
                  <a:gd name="connsiteX17" fmla="*/ 1476536 w 1505343"/>
                  <a:gd name="connsiteY17" fmla="*/ 773380 h 3284756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24513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77267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77267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78332 w 1505343"/>
                  <a:gd name="connsiteY1" fmla="*/ 52882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529290 w 1545795"/>
                  <a:gd name="connsiteY0" fmla="*/ 773541 h 3284917"/>
                  <a:gd name="connsiteX1" fmla="*/ 1178332 w 1545795"/>
                  <a:gd name="connsiteY1" fmla="*/ 528822 h 3284917"/>
                  <a:gd name="connsiteX2" fmla="*/ 850890 w 1545795"/>
                  <a:gd name="connsiteY2" fmla="*/ 397450 h 3284917"/>
                  <a:gd name="connsiteX3" fmla="*/ 834330 w 1545795"/>
                  <a:gd name="connsiteY3" fmla="*/ 1209 h 3284917"/>
                  <a:gd name="connsiteX4" fmla="*/ 155930 w 1545795"/>
                  <a:gd name="connsiteY4" fmla="*/ 257 h 3284917"/>
                  <a:gd name="connsiteX5" fmla="*/ 93285 w 1545795"/>
                  <a:gd name="connsiteY5" fmla="*/ 192150 h 3284917"/>
                  <a:gd name="connsiteX6" fmla="*/ 5655 w 1545795"/>
                  <a:gd name="connsiteY6" fmla="*/ 494092 h 3284917"/>
                  <a:gd name="connsiteX7" fmla="*/ 165675 w 1545795"/>
                  <a:gd name="connsiteY7" fmla="*/ 912240 h 3284917"/>
                  <a:gd name="connsiteX8" fmla="*/ 855285 w 1545795"/>
                  <a:gd name="connsiteY8" fmla="*/ 980820 h 3284917"/>
                  <a:gd name="connsiteX9" fmla="*/ 930533 w 1545795"/>
                  <a:gd name="connsiteY9" fmla="*/ 1154175 h 3284917"/>
                  <a:gd name="connsiteX10" fmla="*/ 785753 w 1545795"/>
                  <a:gd name="connsiteY10" fmla="*/ 2133345 h 3284917"/>
                  <a:gd name="connsiteX11" fmla="*/ 620018 w 1545795"/>
                  <a:gd name="connsiteY11" fmla="*/ 3239197 h 3284917"/>
                  <a:gd name="connsiteX12" fmla="*/ 639068 w 1545795"/>
                  <a:gd name="connsiteY12" fmla="*/ 3284917 h 3284917"/>
                  <a:gd name="connsiteX13" fmla="*/ 882908 w 1545795"/>
                  <a:gd name="connsiteY13" fmla="*/ 3283965 h 3284917"/>
                  <a:gd name="connsiteX14" fmla="*/ 943868 w 1545795"/>
                  <a:gd name="connsiteY14" fmla="*/ 3233482 h 3284917"/>
                  <a:gd name="connsiteX15" fmla="*/ 1285815 w 1545795"/>
                  <a:gd name="connsiteY15" fmla="*/ 2018092 h 3284917"/>
                  <a:gd name="connsiteX16" fmla="*/ 1468696 w 1545795"/>
                  <a:gd name="connsiteY16" fmla="*/ 1378012 h 3284917"/>
                  <a:gd name="connsiteX17" fmla="*/ 1529290 w 1545795"/>
                  <a:gd name="connsiteY17" fmla="*/ 773541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54702"/>
                  <a:gd name="connsiteY0" fmla="*/ 755957 h 3284917"/>
                  <a:gd name="connsiteX1" fmla="*/ 1178332 w 1554702"/>
                  <a:gd name="connsiteY1" fmla="*/ 528822 h 3284917"/>
                  <a:gd name="connsiteX2" fmla="*/ 850890 w 1554702"/>
                  <a:gd name="connsiteY2" fmla="*/ 397450 h 3284917"/>
                  <a:gd name="connsiteX3" fmla="*/ 834330 w 1554702"/>
                  <a:gd name="connsiteY3" fmla="*/ 1209 h 3284917"/>
                  <a:gd name="connsiteX4" fmla="*/ 155930 w 1554702"/>
                  <a:gd name="connsiteY4" fmla="*/ 257 h 3284917"/>
                  <a:gd name="connsiteX5" fmla="*/ 93285 w 1554702"/>
                  <a:gd name="connsiteY5" fmla="*/ 192150 h 3284917"/>
                  <a:gd name="connsiteX6" fmla="*/ 5655 w 1554702"/>
                  <a:gd name="connsiteY6" fmla="*/ 494092 h 3284917"/>
                  <a:gd name="connsiteX7" fmla="*/ 165675 w 1554702"/>
                  <a:gd name="connsiteY7" fmla="*/ 912240 h 3284917"/>
                  <a:gd name="connsiteX8" fmla="*/ 855285 w 1554702"/>
                  <a:gd name="connsiteY8" fmla="*/ 980820 h 3284917"/>
                  <a:gd name="connsiteX9" fmla="*/ 930533 w 1554702"/>
                  <a:gd name="connsiteY9" fmla="*/ 1154175 h 3284917"/>
                  <a:gd name="connsiteX10" fmla="*/ 785753 w 1554702"/>
                  <a:gd name="connsiteY10" fmla="*/ 2133345 h 3284917"/>
                  <a:gd name="connsiteX11" fmla="*/ 620018 w 1554702"/>
                  <a:gd name="connsiteY11" fmla="*/ 3239197 h 3284917"/>
                  <a:gd name="connsiteX12" fmla="*/ 639068 w 1554702"/>
                  <a:gd name="connsiteY12" fmla="*/ 3284917 h 3284917"/>
                  <a:gd name="connsiteX13" fmla="*/ 882908 w 1554702"/>
                  <a:gd name="connsiteY13" fmla="*/ 3283965 h 3284917"/>
                  <a:gd name="connsiteX14" fmla="*/ 943868 w 1554702"/>
                  <a:gd name="connsiteY14" fmla="*/ 3233482 h 3284917"/>
                  <a:gd name="connsiteX15" fmla="*/ 1285815 w 1554702"/>
                  <a:gd name="connsiteY15" fmla="*/ 2018092 h 3284917"/>
                  <a:gd name="connsiteX16" fmla="*/ 1468696 w 1554702"/>
                  <a:gd name="connsiteY16" fmla="*/ 1378012 h 3284917"/>
                  <a:gd name="connsiteX17" fmla="*/ 1546875 w 1554702"/>
                  <a:gd name="connsiteY17" fmla="*/ 755957 h 328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4702" h="3284917">
                    <a:moveTo>
                      <a:pt x="1546875" y="755957"/>
                    </a:moveTo>
                    <a:cubicBezTo>
                      <a:pt x="1497015" y="615890"/>
                      <a:pt x="1294330" y="588573"/>
                      <a:pt x="1178332" y="528822"/>
                    </a:cubicBezTo>
                    <a:cubicBezTo>
                      <a:pt x="1062334" y="469071"/>
                      <a:pt x="857558" y="440312"/>
                      <a:pt x="850890" y="397450"/>
                    </a:cubicBezTo>
                    <a:cubicBezTo>
                      <a:pt x="838508" y="321250"/>
                      <a:pt x="879097" y="126939"/>
                      <a:pt x="834330" y="1209"/>
                    </a:cubicBezTo>
                    <a:cubicBezTo>
                      <a:pt x="743842" y="7876"/>
                      <a:pt x="217842" y="-1648"/>
                      <a:pt x="155930" y="257"/>
                    </a:cubicBezTo>
                    <a:cubicBezTo>
                      <a:pt x="124497" y="58360"/>
                      <a:pt x="110430" y="133095"/>
                      <a:pt x="93285" y="192150"/>
                    </a:cubicBezTo>
                    <a:cubicBezTo>
                      <a:pt x="64710" y="293115"/>
                      <a:pt x="21848" y="390270"/>
                      <a:pt x="5655" y="494092"/>
                    </a:cubicBezTo>
                    <a:cubicBezTo>
                      <a:pt x="-19110" y="645540"/>
                      <a:pt x="38040" y="821752"/>
                      <a:pt x="165675" y="912240"/>
                    </a:cubicBezTo>
                    <a:cubicBezTo>
                      <a:pt x="352365" y="1043685"/>
                      <a:pt x="641925" y="980820"/>
                      <a:pt x="855285" y="980820"/>
                    </a:cubicBezTo>
                    <a:cubicBezTo>
                      <a:pt x="953393" y="980820"/>
                      <a:pt x="943868" y="1083690"/>
                      <a:pt x="930533" y="1154175"/>
                    </a:cubicBezTo>
                    <a:cubicBezTo>
                      <a:pt x="866715" y="1478025"/>
                      <a:pt x="825758" y="1805685"/>
                      <a:pt x="785753" y="2133345"/>
                    </a:cubicBezTo>
                    <a:cubicBezTo>
                      <a:pt x="745748" y="2463862"/>
                      <a:pt x="623828" y="3200145"/>
                      <a:pt x="620018" y="3239197"/>
                    </a:cubicBezTo>
                    <a:cubicBezTo>
                      <a:pt x="618113" y="3256342"/>
                      <a:pt x="608588" y="3279202"/>
                      <a:pt x="639068" y="3284917"/>
                    </a:cubicBezTo>
                    <a:lnTo>
                      <a:pt x="882908" y="3283965"/>
                    </a:lnTo>
                    <a:cubicBezTo>
                      <a:pt x="921008" y="3288727"/>
                      <a:pt x="934343" y="3268725"/>
                      <a:pt x="943868" y="3233482"/>
                    </a:cubicBezTo>
                    <a:cubicBezTo>
                      <a:pt x="991493" y="3055365"/>
                      <a:pt x="1221046" y="2245740"/>
                      <a:pt x="1285815" y="2018092"/>
                    </a:cubicBezTo>
                    <a:cubicBezTo>
                      <a:pt x="1318200" y="1903792"/>
                      <a:pt x="1442025" y="1498027"/>
                      <a:pt x="1468696" y="1378012"/>
                    </a:cubicBezTo>
                    <a:cubicBezTo>
                      <a:pt x="1503413" y="1131021"/>
                      <a:pt x="1579150" y="913607"/>
                      <a:pt x="1546875" y="7559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548640"/>
                <a:endParaRPr lang="en-US"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Right Triangle 1">
                <a:extLst>
                  <a:ext uri="{FF2B5EF4-FFF2-40B4-BE49-F238E27FC236}">
                    <a16:creationId xmlns:a16="http://schemas.microsoft.com/office/drawing/2014/main" id="{011432C4-5D31-4332-8B4D-DBDE4AD80799}"/>
                  </a:ext>
                </a:extLst>
              </p:cNvPr>
              <p:cNvSpPr/>
              <p:nvPr/>
            </p:nvSpPr>
            <p:spPr>
              <a:xfrm>
                <a:off x="2738661" y="1884809"/>
                <a:ext cx="446550" cy="369490"/>
              </a:xfrm>
              <a:custGeom>
                <a:avLst/>
                <a:gdLst>
                  <a:gd name="connsiteX0" fmla="*/ 0 w 314519"/>
                  <a:gd name="connsiteY0" fmla="*/ 314519 h 314519"/>
                  <a:gd name="connsiteX1" fmla="*/ 0 w 314519"/>
                  <a:gd name="connsiteY1" fmla="*/ 0 h 314519"/>
                  <a:gd name="connsiteX2" fmla="*/ 314519 w 314519"/>
                  <a:gd name="connsiteY2" fmla="*/ 314519 h 314519"/>
                  <a:gd name="connsiteX3" fmla="*/ 0 w 314519"/>
                  <a:gd name="connsiteY3" fmla="*/ 314519 h 314519"/>
                  <a:gd name="connsiteX0" fmla="*/ 18107 w 332626"/>
                  <a:gd name="connsiteY0" fmla="*/ 260198 h 260198"/>
                  <a:gd name="connsiteX1" fmla="*/ 0 w 332626"/>
                  <a:gd name="connsiteY1" fmla="*/ 0 h 260198"/>
                  <a:gd name="connsiteX2" fmla="*/ 332626 w 332626"/>
                  <a:gd name="connsiteY2" fmla="*/ 260198 h 260198"/>
                  <a:gd name="connsiteX3" fmla="*/ 18107 w 332626"/>
                  <a:gd name="connsiteY3" fmla="*/ 260198 h 260198"/>
                  <a:gd name="connsiteX0" fmla="*/ 18107 w 340499"/>
                  <a:gd name="connsiteY0" fmla="*/ 260198 h 296941"/>
                  <a:gd name="connsiteX1" fmla="*/ 0 w 340499"/>
                  <a:gd name="connsiteY1" fmla="*/ 0 h 296941"/>
                  <a:gd name="connsiteX2" fmla="*/ 340499 w 340499"/>
                  <a:gd name="connsiteY2" fmla="*/ 296941 h 296941"/>
                  <a:gd name="connsiteX3" fmla="*/ 18107 w 340499"/>
                  <a:gd name="connsiteY3" fmla="*/ 260198 h 296941"/>
                  <a:gd name="connsiteX0" fmla="*/ 18107 w 358870"/>
                  <a:gd name="connsiteY0" fmla="*/ 260198 h 296941"/>
                  <a:gd name="connsiteX1" fmla="*/ 0 w 358870"/>
                  <a:gd name="connsiteY1" fmla="*/ 0 h 296941"/>
                  <a:gd name="connsiteX2" fmla="*/ 358870 w 358870"/>
                  <a:gd name="connsiteY2" fmla="*/ 296941 h 296941"/>
                  <a:gd name="connsiteX3" fmla="*/ 18107 w 358870"/>
                  <a:gd name="connsiteY3" fmla="*/ 260198 h 2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70" h="296941">
                    <a:moveTo>
                      <a:pt x="18107" y="260198"/>
                    </a:moveTo>
                    <a:lnTo>
                      <a:pt x="0" y="0"/>
                    </a:lnTo>
                    <a:lnTo>
                      <a:pt x="358870" y="296941"/>
                    </a:lnTo>
                    <a:lnTo>
                      <a:pt x="18107" y="260198"/>
                    </a:lnTo>
                    <a:close/>
                  </a:path>
                </a:pathLst>
              </a:custGeom>
              <a:gradFill>
                <a:gsLst>
                  <a:gs pos="51000">
                    <a:srgbClr val="000000">
                      <a:alpha val="0"/>
                    </a:srgb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0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48640"/>
                <a:endParaRPr lang="en-US" sz="216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828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2209</TotalTime>
  <Words>5011</Words>
  <Application>Microsoft Office PowerPoint</Application>
  <PresentationFormat>กำหนดเอง</PresentationFormat>
  <Paragraphs>870</Paragraphs>
  <Slides>38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TH Fah kwang</vt:lpstr>
      <vt:lpstr>TH Krub</vt:lpstr>
      <vt:lpstr>TH Niramit AS</vt:lpstr>
      <vt:lpstr>TH NiramitIT๙</vt:lpstr>
      <vt:lpstr>TH SarabunIT?</vt:lpstr>
      <vt:lpstr>TH SarabunIT๙</vt:lpstr>
      <vt:lpstr>TH SarabunPSK</vt:lpstr>
      <vt:lpstr>Office Theme</vt:lpstr>
      <vt:lpstr>1_Office Theme</vt:lpstr>
      <vt:lpstr>งานนำเสนอ PowerPoint</vt:lpstr>
      <vt:lpstr>งานนำเสนอ PowerPoint</vt:lpstr>
      <vt:lpstr>การทบทวนหลังปฎิบัติงาน (After Action Review : AAR) KM ปี 2563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กองป้องกันการบาดเจ็บ (แผน KM)  โดย นายพานนท์ ศรีสุวรรณ นักวิชาการสาธารณสุขปฏิบัติการ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ณัฐพล ธรรโสม</dc:creator>
  <cp:lastModifiedBy>Lenovo PC15</cp:lastModifiedBy>
  <cp:revision>160</cp:revision>
  <dcterms:created xsi:type="dcterms:W3CDTF">2020-10-22T09:02:36Z</dcterms:created>
  <dcterms:modified xsi:type="dcterms:W3CDTF">2021-01-19T04:39:49Z</dcterms:modified>
</cp:coreProperties>
</file>