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Default Extension="pptx" ContentType="application/vnd.openxmlformats-officedocument.presentationml.presentation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20" r:id="rId3"/>
    <p:sldId id="257" r:id="rId4"/>
    <p:sldId id="321" r:id="rId5"/>
    <p:sldId id="258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1" r:id="rId15"/>
    <p:sldId id="332" r:id="rId16"/>
    <p:sldId id="334" r:id="rId17"/>
    <p:sldId id="336" r:id="rId18"/>
    <p:sldId id="261" r:id="rId19"/>
    <p:sldId id="262" r:id="rId20"/>
    <p:sldId id="263" r:id="rId21"/>
    <p:sldId id="264" r:id="rId22"/>
    <p:sldId id="265" r:id="rId23"/>
    <p:sldId id="268" r:id="rId24"/>
    <p:sldId id="267" r:id="rId25"/>
    <p:sldId id="269" r:id="rId26"/>
    <p:sldId id="272" r:id="rId27"/>
    <p:sldId id="275" r:id="rId28"/>
    <p:sldId id="276" r:id="rId29"/>
    <p:sldId id="279" r:id="rId30"/>
    <p:sldId id="280" r:id="rId31"/>
    <p:sldId id="335" r:id="rId32"/>
    <p:sldId id="330" r:id="rId33"/>
    <p:sldId id="339" r:id="rId34"/>
    <p:sldId id="340" r:id="rId35"/>
    <p:sldId id="364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3" r:id="rId48"/>
    <p:sldId id="352" r:id="rId49"/>
    <p:sldId id="354" r:id="rId50"/>
    <p:sldId id="338" r:id="rId51"/>
    <p:sldId id="356" r:id="rId52"/>
    <p:sldId id="355" r:id="rId53"/>
    <p:sldId id="357" r:id="rId54"/>
    <p:sldId id="359" r:id="rId55"/>
    <p:sldId id="360" r:id="rId56"/>
    <p:sldId id="361" r:id="rId57"/>
    <p:sldId id="362" r:id="rId58"/>
    <p:sldId id="363" r:id="rId59"/>
    <p:sldId id="290" r:id="rId60"/>
    <p:sldId id="291" r:id="rId61"/>
    <p:sldId id="292" r:id="rId62"/>
    <p:sldId id="314" r:id="rId6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A15"/>
    <a:srgbClr val="C84A26"/>
    <a:srgbClr val="E03616"/>
    <a:srgbClr val="9AB5E4"/>
    <a:srgbClr val="C9A32B"/>
    <a:srgbClr val="5C78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89482" autoAdjust="0"/>
  </p:normalViewPr>
  <p:slideViewPr>
    <p:cSldViewPr>
      <p:cViewPr>
        <p:scale>
          <a:sx n="63" d="100"/>
          <a:sy n="63" d="100"/>
        </p:scale>
        <p:origin x="-219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autoTitleDeleted val="1"/>
    <c:plotArea>
      <c:layout>
        <c:manualLayout>
          <c:layoutTarget val="inner"/>
          <c:xMode val="edge"/>
          <c:yMode val="edge"/>
          <c:x val="6.0653251676873722E-2"/>
          <c:y val="0.13371058353630694"/>
          <c:w val="0.92237143968115165"/>
          <c:h val="0.6516100208105873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case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  <c:pt idx="6">
                  <c:v>2557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31.189258312020495</c:v>
                </c:pt>
                <c:pt idx="1">
                  <c:v>40.773006983336792</c:v>
                </c:pt>
                <c:pt idx="2" formatCode="0">
                  <c:v>35.435768748190362</c:v>
                </c:pt>
                <c:pt idx="3" formatCode="0">
                  <c:v>38.897706748399102</c:v>
                </c:pt>
                <c:pt idx="4" formatCode="0">
                  <c:v>39.096243421450595</c:v>
                </c:pt>
                <c:pt idx="5" formatCode="0">
                  <c:v>41.207768023410445</c:v>
                </c:pt>
                <c:pt idx="6" formatCode="0">
                  <c:v>38.472015046371489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admitted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  <c:pt idx="6">
                  <c:v>2557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43.872340425531917</c:v>
                </c:pt>
                <c:pt idx="1">
                  <c:v>69.966567607726603</c:v>
                </c:pt>
                <c:pt idx="2">
                  <c:v>66.756893926577561</c:v>
                </c:pt>
                <c:pt idx="3">
                  <c:v>70.152466367712989</c:v>
                </c:pt>
                <c:pt idx="4">
                  <c:v>68.821839080459526</c:v>
                </c:pt>
                <c:pt idx="5">
                  <c:v>70.970800151687328</c:v>
                </c:pt>
                <c:pt idx="6">
                  <c:v>67.954167436703017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  <c:pt idx="6">
                  <c:v>2557</c:v>
                </c:pt>
              </c:numCache>
            </c:numRef>
          </c:cat>
          <c:val>
            <c:numRef>
              <c:f>Sheet1!$D$2:$D$8</c:f>
              <c:numCache>
                <c:formatCode>#,##0</c:formatCode>
                <c:ptCount val="7"/>
                <c:pt idx="0">
                  <c:v>26.829268292682933</c:v>
                </c:pt>
                <c:pt idx="1">
                  <c:v>96.862159133358219</c:v>
                </c:pt>
                <c:pt idx="2">
                  <c:v>96.883214419827297</c:v>
                </c:pt>
                <c:pt idx="3">
                  <c:v>96.885553470919334</c:v>
                </c:pt>
                <c:pt idx="4">
                  <c:v>95.281638624725673</c:v>
                </c:pt>
                <c:pt idx="5">
                  <c:v>95.581737849779088</c:v>
                </c:pt>
                <c:pt idx="6">
                  <c:v>95.700518902891019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case:15-24 yr</c:v>
                </c:pt>
              </c:strCache>
            </c:strRef>
          </c:tx>
          <c:spPr>
            <a:ln w="38100">
              <a:solidFill>
                <a:srgbClr val="92D050"/>
              </a:solidFill>
              <a:prstDash val="sysDash"/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  <c:pt idx="6">
                  <c:v>2557</c:v>
                </c:pt>
              </c:numCache>
            </c:numRef>
          </c:cat>
          <c:val>
            <c:numRef>
              <c:f>Sheet1!$E$2:$E$8</c:f>
              <c:numCache>
                <c:formatCode>#,##0</c:formatCode>
                <c:ptCount val="7"/>
                <c:pt idx="0">
                  <c:v>31.703659268146321</c:v>
                </c:pt>
                <c:pt idx="1">
                  <c:v>29.653589315525824</c:v>
                </c:pt>
                <c:pt idx="2">
                  <c:v>26.383399209486129</c:v>
                </c:pt>
                <c:pt idx="3">
                  <c:v>28.865284100488957</c:v>
                </c:pt>
                <c:pt idx="4">
                  <c:v>27.043446244477078</c:v>
                </c:pt>
                <c:pt idx="5">
                  <c:v>26.842217031216819</c:v>
                </c:pt>
                <c:pt idx="6">
                  <c:v>24.594594594594597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admitted:15-24 yr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  <c:pt idx="6">
                  <c:v>2557</c:v>
                </c:pt>
              </c:numCache>
            </c:numRef>
          </c:cat>
          <c:val>
            <c:numRef>
              <c:f>Sheet1!$F$2:$F$8</c:f>
              <c:numCache>
                <c:formatCode>#,##0</c:formatCode>
                <c:ptCount val="7"/>
                <c:pt idx="0">
                  <c:v>46.555555555555557</c:v>
                </c:pt>
                <c:pt idx="1">
                  <c:v>45.038167938931409</c:v>
                </c:pt>
                <c:pt idx="2">
                  <c:v>42.493638676844789</c:v>
                </c:pt>
                <c:pt idx="3">
                  <c:v>47.285291214215199</c:v>
                </c:pt>
                <c:pt idx="4">
                  <c:v>42.344961240309999</c:v>
                </c:pt>
                <c:pt idx="5">
                  <c:v>43.3679354094579</c:v>
                </c:pt>
                <c:pt idx="6">
                  <c:v>37.976060935799779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dead:15-24 yr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  <c:pt idx="6">
                  <c:v>2557</c:v>
                </c:pt>
              </c:numCache>
            </c:numRef>
          </c:cat>
          <c:val>
            <c:numRef>
              <c:f>Sheet1!$G$2:$G$8</c:f>
              <c:numCache>
                <c:formatCode>#,##0</c:formatCode>
                <c:ptCount val="7"/>
                <c:pt idx="0">
                  <c:v>25</c:v>
                </c:pt>
                <c:pt idx="1">
                  <c:v>29.787234042553127</c:v>
                </c:pt>
                <c:pt idx="2">
                  <c:v>30.952380952380896</c:v>
                </c:pt>
                <c:pt idx="3">
                  <c:v>25.714285714285769</c:v>
                </c:pt>
                <c:pt idx="4">
                  <c:v>29.508196721311474</c:v>
                </c:pt>
                <c:pt idx="5">
                  <c:v>22.22222222222214</c:v>
                </c:pt>
                <c:pt idx="6">
                  <c:v>21.621621621621621</c:v>
                </c:pt>
              </c:numCache>
            </c:numRef>
          </c:val>
        </c:ser>
        <c:marker val="1"/>
        <c:axId val="85222528"/>
        <c:axId val="85224064"/>
      </c:lineChart>
      <c:catAx>
        <c:axId val="85222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ahoma" pitchFamily="34" charset="0"/>
                <a:cs typeface="Tahoma" pitchFamily="34" charset="0"/>
              </a:defRPr>
            </a:pPr>
            <a:endParaRPr lang="th-TH"/>
          </a:p>
        </c:txPr>
        <c:crossAx val="85224064"/>
        <c:crosses val="autoZero"/>
        <c:auto val="1"/>
        <c:lblAlgn val="ctr"/>
        <c:lblOffset val="100"/>
      </c:catAx>
      <c:valAx>
        <c:axId val="85224064"/>
        <c:scaling>
          <c:orientation val="minMax"/>
          <c:max val="100"/>
        </c:scaling>
        <c:axPos val="l"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85222528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5.6172839506172842E-2"/>
          <c:y val="0.92090591734198868"/>
          <c:w val="0.92160493827160561"/>
          <c:h val="6.2683941104389698E-2"/>
        </c:manualLayout>
      </c:layout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th-TH"/>
        </a:p>
      </c:txPr>
    </c:legend>
    <c:plotVisOnly val="1"/>
  </c:chart>
  <c:spPr>
    <a:solidFill>
      <a:srgbClr val="C84A26"/>
    </a:solidFill>
    <a:ln>
      <a:solidFill>
        <a:schemeClr val="tx1"/>
      </a:solidFill>
    </a:ln>
  </c:spPr>
  <c:txPr>
    <a:bodyPr/>
    <a:lstStyle/>
    <a:p>
      <a:pPr>
        <a:defRPr sz="1800"/>
      </a:pPr>
      <a:endParaRPr lang="th-TH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CB362-186D-46C7-BBC8-ECB0C661B7A4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8027-8BBF-446B-A8F8-870A5896350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การป้องกันการบาดเจ็บจากอุบัติเหตุทางถนน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เพื่อนำข้อมูลดังกล่าวมาใช้ประโยชน์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ในการ</a:t>
            </a:r>
            <a:r>
              <a:rPr lang="en-US" dirty="0" err="1" smtClean="0"/>
              <a:t>วางแผนกลยุทธ์ให้มีประสิทธิภาพ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ดังนั้นการแปลงข้อมูลเป็นสารสนเทศและนำส่งให้ถึงมือทุกภาคส่วนจึงมีความสำคัญยิ่ง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การขับเคลื่อนการดำเนินงาน ผ่านระบบสุขภาพอำเภอ (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DHS)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จะขอกล่าวใน ๒ ส่วนสำคัญ ได้แก่ ๑ การขับเคลื่อนภายในหน่วยงานสาธารณสุข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การขับเคลื่อนในภาคส่วนอื่นๆ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การขับเคลื่อนภายในหน่วยงานสาธารณสุข จะขอยกตัวอย่างของ จังหวัดขอนแก่น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สำนักงานสาธารณสุขจังหวัดขอนแก่น ได้ดำเนินการตามภารกิจที่รับมอบ คือ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เก็บรวบรวม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ข้อมูลการบาดเจ็บอุบัติเหตุทางถนนที่เข้ารับการรักษาในโรงพยาบาล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ในช่วง ๑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 ปีมานี้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๒) เก็บรวบรวมข้อมูลเชิงลึกที่ทำให้มีผู้บาดเจ็บหรือเสียชีวิตในคราวเดียวกันจำนวนมากหรือเป็นที่สนใจของสังคม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และส่งคืนข้อมูลดังกล่าวให้แก่หน่วยงานที่เกี่ยวข้องรับทราบ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นอกจากนี้ยังสนับสนุนข้อมูล ๓ ฐาน ให้แก่หน่วยดำเนินการ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ข้อมูลการบาดเจ็บที่เข้ารับการรักษาในโรงพยาบาล เป็นระบบปกติที่หน่วยบริการสาธารณสุขต้องดำเนินการเป็นประจำอยู่แล้ว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ข้อมูลเชิงลึกได้จากการสอบสวนทางระบาดวิทยา ในปีงบประมาณ ๒๕๕๘ มีผลดำเนินการมากถึง ๑๖ เหตุการณ์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หลังดำเนินการตามกระบวนการคืนข้อมูล มีผลงานเชิงประจักษ์ที่เกี่ยวข้องกับสาธารณสุข ที่สำคัญ ดังนี้ เทศบาลตำบลหนองเสาเล้า อ.ชุมแพ จัดหารถพยาบาลคันใหม่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ร่วมกับสถาบันการแพทย์ฉุกเฉินแห่งชาติสร้างนวัตกรรม “คู่มือแนวทางการจัดการการสอบสวนการบาดเจ็บ กรณี รถบริการการแพทย์ฉุกเฉินและรถพยาบาล”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โดยเนื้อหาทั้งหมดได้กลั่นกรองมาจากประสบการณ์การทำงานของทีมสอบสวนการบาดเจ็บจังหวัดขอนแก่น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ที่มีจุดเด่น คือ ผู้รับผิดชอบระดับจังหวัดมีหน้าที่ประสานงาน ส่วนการดำเนินการเป็นทีม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SRRT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ระดับอำเภอที่มีประสบการณ์ จากทุกอำเภอ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ทำให้ผลการดำเนินงานหลายครั้งประสบความสำเร็จสามารถเป็นแบบอย่างแก่จังหวัดอื่นๆได้ ดังนั้นหนังสือเล่มนี้จึงมีแผนที่จะสนับสนุนให้ทุกจังหวัดทั่วประเทศใช้เป็นแนวทางดำเนินงาน นับเป็นเกียรติและเป็นความภาคภูมิใจของทีมงาน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กระแสการดำเนินงานแก้ไขปัญหาได้กระเพื่อมขยายเป็นวงกว้างในทุกภาคส่วน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การขับเคลื่อนในภาคส่วนอื่นๆ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หัวใจสำคัญ คือ การสื่อสารสร้างความเข้าใจ มุ่งเน้นสร้างความเข้าใจกับผู้บริหาร ผู้ปฏิบัติงานในทุกระดับให้เกิดความเข้าใจวัตถุประสงค์ของการดำเนินงานผ่านช่องทางต่างๆ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เพื่อให้เห็นแนวทางการดำเนินงานชัดเจนขึ้น จะขอแบ่งภารกิจความรับผิดชอบ ออกเป็น ๔ ด้าน ดังนี้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ตามโครงสร้างการบริหารจัดการ แบ่งเป็นระดับจังหวัด และอำเภอ ทั้งระดับจังหวัดและอำเภอ มีบทบาทที่เหมือนกัน</a:t>
            </a:r>
          </a:p>
          <a:p>
            <a:pPr marL="342900" indent="-342900">
              <a:buNone/>
            </a:pPr>
            <a:r>
              <a:rPr lang="th-TH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ส่วนต่างกัน คือ (๑) จังหวัด รับผิดชอบจัดตั้งทีมพี่เลี้ยงและดำเนินการพัฒนาบุคลากร ส่วนอำเภอ เตรียมทีมให้พร้อมดำเนินการและเพิ่มศักยภาพบุคลากร (๒) จังหวัด ประมวล/วิเคราะห์ผลการสอบสวน ส่วนอำเภอ รับผิดชอบ</a:t>
            </a:r>
            <a:r>
              <a:rPr lang="th-TH" sz="18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บูรณา</a:t>
            </a:r>
            <a:r>
              <a:rPr lang="th-TH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การและส่งเสริมการดำเนินงานระบบสุขภาพระดับอำเภอ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DHS)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ตามโครงสร้างการบริหารจัดการ แบ่งเป็นระดับจังหวัด และอำเภอ ทั้งระดับจังหวัดและอำเภอ มีบทบาทที่เหมือนกัน</a:t>
            </a:r>
          </a:p>
          <a:p>
            <a:pPr marL="342900" indent="-342900">
              <a:buNone/>
            </a:pPr>
            <a:r>
              <a:rPr lang="th-TH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ส่วนต่างกัน คือ (๑) จังหวัด รับผิดชอบจัดตั้งทีมพี่เลี้ยงและดำเนินการพัฒนาบุคลากร ส่วนอำเภอ เตรียมทีมให้พร้อมดำเนินการและเพิ่มศักยภาพบุคลากร (๒) จังหวัด ประมวล/วิเคราะห์ผลการสอบสวน ส่วนอำเภอ รับผิดชอบ</a:t>
            </a:r>
            <a:r>
              <a:rPr lang="th-TH" sz="18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บูรณา</a:t>
            </a:r>
            <a:r>
              <a:rPr lang="th-TH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การและส่งเสริมการดำเนินงานระบบสุขภาพระดับอำเภอ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DHS)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๒) ตามบทบาทหน้าที่ของหน่วยงาน แบ่งเป็น ๓ หน่วยงาน ดังนี้</a:t>
            </a:r>
          </a:p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งานระบาดวิทยาสำนักงานสาธารณสุขจังหวัด รับผิดชอบเฝ้าระวังการบาดเจ็บ สอบสวนการบาดเจ็บตามเกณฑ์ที่กำหนด และการคืนข้อมูลสู่ชุมชน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งานอุบัติเหตุและงานการแพทย์ฉุกเฉินสำนักงานสาธารณสุขจังหวัด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อำเภอ รับผิดชอบ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ร่วมกับส่วนราชการ หน่วยงาน องค์กรภาคีเครือข่ายต่างๆที่เกี่ยวข้องในพื้นที่ ดำเนินการป้องกันและแก้ไขปัญหาอุบัติเหตุทางถนน 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ผลักดันมาตรการองค์กรส่งเสริมความปลอดภัยทางถนน ร่วมกับงานระบาดวิทยาสอบสวนการบาดเจ็บ</a:t>
            </a:r>
            <a:r>
              <a:rPr lang="th-TH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ติดตามความคืบหน้าการดำเนินการแก้ไขปัญหาจากมติเวทีคืนข้อมูลสู่ชุมชน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งานควบคุมโรค สำนักงานสาธารณสุขจังหวัด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อำเภอ รับผิดชอบร่วมตรวจสอบข้อมูล ประเมินสถานการณ์ความเสี่ยงและวิเคราะห์การบาดเจ็บ ร่วมวางแผนการปฏิบัติในส่วนที่เกี่ยวข้อง ติดตามความคืบหน้าการดำเนินการแก้ไขปัญหา จากมติเวทีคืนข้อมูลสู่ชุมชน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ตามบทบาทหน้าที่ภารกิจประจำของบุคลากร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ตามบทบาทหน้าที่ของทีมสอบสวน</a:t>
            </a:r>
            <a:r>
              <a:rPr lang="th-TH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สห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วิชาชีพ สอบสวนอุบัติเหตุทางถนน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40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78" indent="-228578">
              <a:buNone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โดยเฉพาะ กระทรวงสาธารณสุข ซึ่งได้รับมอบหมายให้รับผิดชอบ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 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พัฒนาระบบข้อมูลสารสนเทศความปลอดภัยทางถนน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(๑)วางระบบเครือข่าย การรับ-ส่งข่าวการบันทึกรวบรวมข้อมูล อย่างเป็นระบบ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41</a:t>
            </a:fld>
            <a:endParaRPr 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(๒)จัดเตรียมความพร้อมในการออก ปฏิบัติงานสอบสวน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42</a:t>
            </a:fld>
            <a:endParaRPr lang="th-T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(๓)จัดตั้งและพัฒนาศักยภาพของบุคลากรทีมสอบสวน</a:t>
            </a:r>
            <a:r>
              <a:rPr lang="th-TH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สห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วิชาชีพให้มีความเข้มแข็งและพร้อมปฏิบัติงาน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(๔)กรณีเกิดอุบัติเหตุในพื้นที่ ให้ทีมสอบสวน</a:t>
            </a:r>
            <a:r>
              <a:rPr lang="th-TH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สห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วิชาชีพลงพื้นที่เก็บรวบรวมข้อมูลเชิงลึก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44</a:t>
            </a:fld>
            <a:endParaRPr lang="th-TH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(๕)ร่วมกัน วิเคราะห์หา สาเหตุปัจจัยแล้วจัดทำเป็นข้อเสนอแนะเชิงนโยบายเพื่อประกอบการนำเสนอให้พื้นที่/ผู้มีส่วนเกี่ยวข้อง นำไปสู่การกำหนดเป็นมาตรการแก้ปัญหา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55B6-3B67-48CA-8C38-024CCBDD1519}" type="slidenum">
              <a:rPr lang="th-TH" smtClean="0"/>
              <a:pPr/>
              <a:t>45</a:t>
            </a:fld>
            <a:endParaRPr lang="th-TH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ก่อนสรุปขอแนะนำ โครงสร้างภาคีเครือข่ายการดำเนินงานความปลอดภัยทางถนนจังหวัดขอนแก่น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เพื่อใช้เป็นแนวทางในการประสานงาน ระดับจังหวัด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47</a:t>
            </a:fld>
            <a:endParaRPr lang="th-TH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ประกอบด้วย คณะกรรมการ ๕ เสาหลัก และคณะกรรมการจากทุกภาคส่วนที่เกี่ยวข้อง โดยสำนักงานป้องกันและบรรเทาสาธารณภัยจังหวัดขอนแก่นเป็นเลขานุการ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48</a:t>
            </a:fld>
            <a:endParaRPr lang="th-TH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ระดับอำเภอ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49</a:t>
            </a:fld>
            <a:endParaRPr lang="th-TH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ประกอบด้วย คณะกรรมการ ๕ เสาหลัก ในพื้นที่ และคณะกรรมการจากทุกภาคส่วนในพื้นที่ โดยปลัดฝ่ายความมั่นคงเป็นเลขานุการ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50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มีหน้าที่ ๑) เก็บรวบรวมข้อมูลการบาดเจ็บ และเสียชีวิตที่ใช้คำจำกัดความสากล ว่าเป็นการเสียชีวิตจากอุบัติเหตุจราจรภายใน ๓๐ วันหลังจากเกิดอุบัติเหตุ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ระดับตำบล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51</a:t>
            </a:fld>
            <a:endParaRPr lang="th-TH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ประกอบด้วย คณะกรรมการส่วนต่างๆในพื้นที่ </a:t>
            </a:r>
            <a:r>
              <a:rPr lang="th-TH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อปท.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โดยปลัดเทศบาล หรือ หัวหน้าสำนักงานปลัดเป็นเลขานุการ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52</a:t>
            </a:fld>
            <a:endParaRPr lang="th-TH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สรุป การขับเคลื่อนการดำเนินงานป้องกันอุบัติเหตุทางถนน ผ่านระบบสุขภาพอำเภอ (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DHS)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53</a:t>
            </a:fld>
            <a:endParaRPr lang="th-TH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(๑) ต้องเริ่มต้นที่ข้อมูลสารสนเทศ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54</a:t>
            </a:fld>
            <a:endParaRPr lang="th-TH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(๒) งานจะขับเคลื่อนได้หรือไม่ขึ้นกับผู้ประสานงานทั้งระดับจังหวัดและอำเภอ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55</a:t>
            </a:fld>
            <a:endParaRPr lang="th-TH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(๓) งานจะขับเคลื่อนได้อย่างมีประสิทธิภาพหากมีการบูร</a:t>
            </a:r>
            <a:r>
              <a:rPr lang="th-TH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ณา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การภารกิจระหว่างทีม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SRRT/ER/EMS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56</a:t>
            </a:fld>
            <a:endParaRPr lang="th-TH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(๔) งานจะประสบผลสำเร็จหากทุกภาคส่วนผสมผสานความร่วมมือ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57</a:t>
            </a:fld>
            <a:endParaRPr lang="th-TH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สุดท้ายขอให้ทุกท่านลบคำว่า “คิดว่าไม่ใช่หน้าที่ออกจากใจ”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58</a:t>
            </a:fld>
            <a:endParaRPr lang="th-TH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โดยการผสมผสานความร่วมมือของ องค์กรหลายภาคส่วนที่เกี่ยวข้อง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59</a:t>
            </a:fld>
            <a:endParaRPr lang="th-TH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ในการจัดทำร่างกรอบแนวทางการดำเนินโครงการแบบ</a:t>
            </a:r>
            <a:r>
              <a:rPr lang="th-TH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บูรณา</a:t>
            </a: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การตั้งแต่ระดับจังหวัด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60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๒) กระตุ้นให้มีการประสานความร่วมมือในการพัฒนาระบบข้อมูลที่น่าเชื่อถือในระดับสากล และ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มีการประชุมหารือร่วมกันหลายครั้ง และหน่วยงานต่างๆหมุนเวียนกันเป็นเจ้าภาพ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61</a:t>
            </a:fld>
            <a:endParaRPr lang="th-TH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62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๓) รับผิดชอบในเรื่องการติดตาม ประเมินผลการดำเนินงานป้องกันและลดอุบัติเหตุทางถนนของประเทศ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8496-4931-4C41-B7DC-5E5E265EC9A8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นั้นชัดเจนว่า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การดำเนินงานต้องเริ่มจาก เก็บรวบรวมข้อมูลการบาดเจ็บ และเสียชีวิต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8027-8BBF-446B-A8F8-870A58963507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4D05-BEF6-46FB-96D8-B682377295C9}" type="datetimeFigureOut">
              <a:rPr lang="th-TH" smtClean="0"/>
              <a:pPr/>
              <a:t>21/10/58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0E99-BCF6-41EB-9CF2-C92FA4F1235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2.ppt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700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6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การขับเคลื่อนการดำเนินงานป้องกันการบาดเจ็บ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จากอุบัติเหตุทางถนน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ผ่านระบบสุขภาพอำเภอ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DHS)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53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53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6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3786214"/>
            <a:ext cx="3643338" cy="1928802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การประชุมเชิงปฏิบัติการทิศทางการดำเนินงานป้องกันควบคุมโรคไม่ติดต่อและการบาดเจ็บ </a:t>
            </a:r>
            <a:endParaRPr lang="en-US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ระหว่างวันที่ ๑๙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๒๐ ตุลาคม ๒๕๕๘ </a:t>
            </a:r>
          </a:p>
          <a:p>
            <a:pPr algn="l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ณ โรงแรมมิรา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เคิล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แก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รนด์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คอน</a:t>
            </a:r>
            <a:r>
              <a:rPr lang="th-TH" sz="2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เวนชั่น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กรุงเทพมหานคร	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รอง 2"/>
          <p:cNvSpPr txBox="1">
            <a:spLocks/>
          </p:cNvSpPr>
          <p:nvPr/>
        </p:nvSpPr>
        <p:spPr>
          <a:xfrm>
            <a:off x="214282" y="2214554"/>
            <a:ext cx="8929718" cy="128588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แนวทางการดำเนินงานและแลกเปลี่ยนสู่การปฏิบัติ ปีงบประมาณ ๒๕๕๙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การป้องกันการบาดเจ็บ”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เวทีเสวนาการขับเคลื่อนนโยบายป้องกันอุบัติเหตุทางถนน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กระทรวงสาธารณสุข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81562"/>
            <a:ext cx="4929222" cy="370502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15" name="ชื่อเรื่องรอง 2"/>
          <p:cNvSpPr txBox="1">
            <a:spLocks/>
          </p:cNvSpPr>
          <p:nvPr/>
        </p:nvSpPr>
        <p:spPr>
          <a:xfrm>
            <a:off x="142844" y="5929330"/>
            <a:ext cx="3500462" cy="785818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พัชราวดี  พิรุณสุนทร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สำนักงานสาธารณสุขจังหวัดขอนแก่น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		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4" y="71438"/>
            <a:ext cx="9028980" cy="678658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9" name="สี่เหลี่ยมผืนผ้า 8"/>
          <p:cNvSpPr/>
          <p:nvPr/>
        </p:nvSpPr>
        <p:spPr>
          <a:xfrm>
            <a:off x="214282" y="1357298"/>
            <a:ext cx="3500462" cy="1857388"/>
          </a:xfrm>
          <a:prstGeom prst="rect">
            <a:avLst/>
          </a:prstGeom>
          <a:noFill/>
          <a:ln w="127000">
            <a:solidFill>
              <a:srgbClr val="E03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4" y="71438"/>
            <a:ext cx="9028980" cy="678658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5143504" y="1357298"/>
            <a:ext cx="3714776" cy="1857388"/>
          </a:xfrm>
          <a:prstGeom prst="rect">
            <a:avLst/>
          </a:prstGeom>
          <a:noFill/>
          <a:ln w="127000">
            <a:solidFill>
              <a:srgbClr val="E03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4" y="71438"/>
            <a:ext cx="9028980" cy="678658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5143504" y="1357298"/>
            <a:ext cx="3714776" cy="1857388"/>
          </a:xfrm>
          <a:prstGeom prst="rect">
            <a:avLst/>
          </a:prstGeom>
          <a:noFill/>
          <a:ln w="127000">
            <a:solidFill>
              <a:srgbClr val="E03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628" y="3857628"/>
            <a:ext cx="3929090" cy="2786082"/>
          </a:xfrm>
          <a:prstGeom prst="rect">
            <a:avLst/>
          </a:prstGeom>
          <a:noFill/>
          <a:ln w="127000">
            <a:solidFill>
              <a:srgbClr val="E03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4" y="71438"/>
            <a:ext cx="9028980" cy="678658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9" name="สี่เหลี่ยมผืนผ้า 8"/>
          <p:cNvSpPr/>
          <p:nvPr/>
        </p:nvSpPr>
        <p:spPr>
          <a:xfrm>
            <a:off x="214282" y="3786190"/>
            <a:ext cx="3357586" cy="2928958"/>
          </a:xfrm>
          <a:prstGeom prst="rect">
            <a:avLst/>
          </a:prstGeom>
          <a:noFill/>
          <a:ln w="127000">
            <a:solidFill>
              <a:srgbClr val="E03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-24"/>
            <a:ext cx="7211530" cy="67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85762" y="428604"/>
            <a:ext cx="8401080" cy="1571636"/>
          </a:xfrm>
          <a:solidFill>
            <a:srgbClr val="762A15"/>
          </a:solidFill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การขับเคลื่อนการดำเนินงาน </a:t>
            </a:r>
            <a:b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ผ่านระบบสุขภาพอำเภอ (</a:t>
            </a:r>
            <a:r>
              <a:rPr lang="en-US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DHS)</a:t>
            </a:r>
            <a:endParaRPr lang="th-TH" b="1" dirty="0">
              <a:solidFill>
                <a:schemeClr val="bg1"/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385762" y="2428868"/>
            <a:ext cx="8401080" cy="3643338"/>
          </a:xfrm>
          <a:solidFill>
            <a:srgbClr val="C84A26"/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1.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การขับเคลื่อนภายในหน่วยงานสาธารณสุข</a:t>
            </a:r>
          </a:p>
          <a:p>
            <a:pPr>
              <a:lnSpc>
                <a:spcPct val="20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2.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การขับเคลื่อนในภาคส่วนอื่นๆ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2428868"/>
            <a:ext cx="8358246" cy="1571636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85762" y="428604"/>
            <a:ext cx="8401080" cy="1571636"/>
          </a:xfrm>
          <a:solidFill>
            <a:srgbClr val="762A15"/>
          </a:solidFill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การขับเคลื่อนการดำเนินงาน </a:t>
            </a:r>
            <a:b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ผ่านระบบสุขภาพอำเภอ (</a:t>
            </a:r>
            <a:r>
              <a:rPr lang="en-US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DHS)</a:t>
            </a:r>
            <a:endParaRPr lang="th-TH" b="1" dirty="0">
              <a:solidFill>
                <a:schemeClr val="bg1"/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385762" y="2428868"/>
            <a:ext cx="8401080" cy="3643338"/>
          </a:xfrm>
          <a:solidFill>
            <a:srgbClr val="C84A26"/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1.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การขับเคลื่อนภายในหน่วยงานสาธารณสุข</a:t>
            </a:r>
          </a:p>
          <a:p>
            <a:pPr>
              <a:lnSpc>
                <a:spcPct val="20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2.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การขับเคลื่อนในภาคส่วนอื่นๆ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3929066"/>
            <a:ext cx="8358246" cy="1571636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85762" y="428604"/>
            <a:ext cx="8401080" cy="1571636"/>
          </a:xfrm>
          <a:solidFill>
            <a:srgbClr val="762A15"/>
          </a:solidFill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การขับเคลื่อนการดำเนินงาน </a:t>
            </a:r>
            <a:b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ผ่านระบบสุขภาพอำเภอ (</a:t>
            </a:r>
            <a:r>
              <a:rPr lang="en-US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DHS)</a:t>
            </a:r>
            <a:endParaRPr lang="th-TH" b="1" dirty="0">
              <a:solidFill>
                <a:schemeClr val="bg1"/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385762" y="2428868"/>
            <a:ext cx="8401080" cy="3643338"/>
          </a:xfrm>
          <a:solidFill>
            <a:srgbClr val="C84A26"/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1.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การขับเคลื่อนภายในหน่วยงานสาธารณสุข</a:t>
            </a:r>
          </a:p>
          <a:p>
            <a:pPr>
              <a:lnSpc>
                <a:spcPct val="20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2.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การขับเคลื่อนในภาคส่วนอื่นๆ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2428868"/>
            <a:ext cx="8358246" cy="1571636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ข้อมูลการบาดเจ็บจากอุบัติเหตุทางถนน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504319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เชิงรับ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(ระบบปกติ)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0" name="ชื่อเรื่อง 1"/>
          <p:cNvSpPr txBox="1">
            <a:spLocks/>
          </p:cNvSpPr>
          <p:nvPr/>
        </p:nvSpPr>
        <p:spPr>
          <a:xfrm>
            <a:off x="3416982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เชิงรุก</a:t>
            </a: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(สอบสวน)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00034" y="3214686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IS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19 </a:t>
            </a: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สาเหตุ (</a:t>
            </a: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43F)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428992" y="3214686"/>
            <a:ext cx="2369820" cy="228601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5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บาดเจ็บ </a:t>
            </a: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15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EMS/</a:t>
            </a:r>
            <a:r>
              <a:rPr lang="en-US" sz="2000" b="1" dirty="0" err="1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Ambu</a:t>
            </a:r>
            <a:endParaRPr lang="en-US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รถสาธารณะ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รถนักเรียน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</a:t>
            </a: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เทศกาล</a:t>
            </a: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1714480" y="1998652"/>
            <a:ext cx="5857916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1535091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393006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370756" y="2357422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เสียชีวิต </a:t>
            </a:r>
            <a:r>
              <a:rPr lang="en-US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3 </a:t>
            </a: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ฐาน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ศปถ.จ.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357950" y="3214678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ตำรวจ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บริษัทกลาง</a:t>
            </a:r>
            <a:endParaRPr lang="th-TH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3" name="ม้วนกระดาษแนวนอน 12"/>
          <p:cNvSpPr/>
          <p:nvPr/>
        </p:nvSpPr>
        <p:spPr>
          <a:xfrm>
            <a:off x="2786050" y="5786454"/>
            <a:ext cx="3929090" cy="928694"/>
          </a:xfrm>
          <a:prstGeom prst="horizontalScroll">
            <a:avLst/>
          </a:prstGeom>
          <a:solidFill>
            <a:srgbClr val="762A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คืนข้อมูลสู่ชุมชน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39419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4394199" y="5678503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ข้อมูลการบาดเจ็บจากอุบัติเหตุทางถนน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504319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เชิงรับ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(ระบบปกติ)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0" name="ชื่อเรื่อง 1"/>
          <p:cNvSpPr txBox="1">
            <a:spLocks/>
          </p:cNvSpPr>
          <p:nvPr/>
        </p:nvSpPr>
        <p:spPr>
          <a:xfrm>
            <a:off x="3416982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เชิงรุก</a:t>
            </a: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(สอบสวน)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00034" y="3214686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IS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19 </a:t>
            </a: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สาเหตุ (</a:t>
            </a: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43F)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428992" y="3214686"/>
            <a:ext cx="2369820" cy="228601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5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บาดเจ็บ </a:t>
            </a: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15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EMS/</a:t>
            </a:r>
            <a:r>
              <a:rPr lang="en-US" sz="2000" b="1" dirty="0" err="1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Ambu</a:t>
            </a:r>
            <a:endParaRPr lang="en-US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รถสาธารณะ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รถนักเรียน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</a:t>
            </a: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เทศกาล</a:t>
            </a: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1714480" y="1998652"/>
            <a:ext cx="5857916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1535091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393006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370756" y="2357422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เสียชีวิต </a:t>
            </a:r>
            <a:r>
              <a:rPr lang="en-US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3 </a:t>
            </a: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ฐาน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ศปถ.จ.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357950" y="3214678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ตำรวจ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บริษัทกลาง</a:t>
            </a:r>
            <a:endParaRPr lang="th-TH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3" name="ม้วนกระดาษแนวนอน 12"/>
          <p:cNvSpPr/>
          <p:nvPr/>
        </p:nvSpPr>
        <p:spPr>
          <a:xfrm>
            <a:off x="2786050" y="5786454"/>
            <a:ext cx="3929090" cy="928694"/>
          </a:xfrm>
          <a:prstGeom prst="horizontalScroll">
            <a:avLst/>
          </a:prstGeom>
          <a:solidFill>
            <a:srgbClr val="762A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คืนข้อมูลสู่ชุมชน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39419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4394199" y="5678503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357158" y="2214554"/>
            <a:ext cx="2643206" cy="264320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714348" y="428612"/>
            <a:ext cx="7715304" cy="1143000"/>
          </a:xfrm>
          <a:solidFill>
            <a:schemeClr val="bg1"/>
          </a:solidFill>
        </p:spPr>
        <p:txBody>
          <a:bodyPr/>
          <a:lstStyle/>
          <a:p>
            <a:r>
              <a:rPr lang="th-TH" b="1" dirty="0" smtClean="0">
                <a:solidFill>
                  <a:srgbClr val="C84A26"/>
                </a:solidFill>
                <a:latin typeface="TH SarabunPSK" pitchFamily="34" charset="-34"/>
                <a:cs typeface="TH SarabunPSK" pitchFamily="34" charset="-34"/>
              </a:rPr>
              <a:t>การป้องกันการบาดเจ็บจากอุบัติเหตุทางถนน</a:t>
            </a:r>
            <a:endParaRPr lang="th-TH" b="1" dirty="0">
              <a:solidFill>
                <a:srgbClr val="C84A2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ตัวยึดเนื้อหา 10" descr="12115424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742398"/>
            <a:ext cx="7741461" cy="497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5"/>
          <p:cNvSpPr txBox="1">
            <a:spLocks/>
          </p:cNvSpPr>
          <p:nvPr/>
        </p:nvSpPr>
        <p:spPr>
          <a:xfrm>
            <a:off x="457200" y="285736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9A32B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5400" b="1" dirty="0" smtClean="0">
                <a:solidFill>
                  <a:srgbClr val="00A0D0"/>
                </a:solidFill>
                <a:latin typeface="Tahoma" pitchFamily="34" charset="0"/>
                <a:ea typeface="+mj-ea"/>
                <a:cs typeface="Tahoma" pitchFamily="34" charset="0"/>
              </a:rPr>
              <a:t>IS</a:t>
            </a:r>
            <a:endParaRPr lang="th-TH" sz="5400" b="1" dirty="0">
              <a:solidFill>
                <a:srgbClr val="00A0D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ตัวยึดเนื้อหา 6"/>
          <p:cNvSpPr txBox="1">
            <a:spLocks/>
          </p:cNvSpPr>
          <p:nvPr/>
        </p:nvSpPr>
        <p:spPr>
          <a:xfrm>
            <a:off x="628680" y="15462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rgbClr val="DB0E64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8215370" cy="5214974"/>
          </a:xfrm>
          <a:prstGeom prst="rect">
            <a:avLst/>
          </a:prstGeom>
          <a:ln>
            <a:solidFill>
              <a:srgbClr val="FFEC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ข้อมูลการบาดเจ็บจากอุบัติเหตุทางถนน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504319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เชิงรับ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(ระบบปกติ)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0" name="ชื่อเรื่อง 1"/>
          <p:cNvSpPr txBox="1">
            <a:spLocks/>
          </p:cNvSpPr>
          <p:nvPr/>
        </p:nvSpPr>
        <p:spPr>
          <a:xfrm>
            <a:off x="3416982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เชิงรุก</a:t>
            </a: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(สอบสวน)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00034" y="3214686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IS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19 </a:t>
            </a: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สาเหตุ (</a:t>
            </a: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43F)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428992" y="3214686"/>
            <a:ext cx="2369820" cy="228601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5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บาดเจ็บ </a:t>
            </a: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15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EMS/</a:t>
            </a:r>
            <a:r>
              <a:rPr lang="en-US" sz="2000" b="1" dirty="0" err="1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Ambu</a:t>
            </a:r>
            <a:endParaRPr lang="en-US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รถสาธารณะ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รถนักเรียน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</a:t>
            </a: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เทศกาล</a:t>
            </a: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1714480" y="1998652"/>
            <a:ext cx="5857916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1535091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393006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370756" y="2357422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เสียชีวิต </a:t>
            </a:r>
            <a:r>
              <a:rPr lang="en-US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3 </a:t>
            </a: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ฐาน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ศปถ.จ.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357950" y="3214678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ตำรวจ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บริษัทกลาง</a:t>
            </a:r>
            <a:endParaRPr lang="th-TH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3" name="ม้วนกระดาษแนวนอน 12"/>
          <p:cNvSpPr/>
          <p:nvPr/>
        </p:nvSpPr>
        <p:spPr>
          <a:xfrm>
            <a:off x="2786050" y="5786454"/>
            <a:ext cx="3929090" cy="928694"/>
          </a:xfrm>
          <a:prstGeom prst="horizontalScroll">
            <a:avLst/>
          </a:prstGeom>
          <a:solidFill>
            <a:srgbClr val="762A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คืนข้อมูลสู่ชุมชน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39419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4394199" y="5678503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3286116" y="2214554"/>
            <a:ext cx="2643206" cy="34290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ข้อมูลการบาดเจ็บจากอุบัติเหตุทางถนน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504319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เชิงรับ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(ระบบปกติ)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0" name="ชื่อเรื่อง 1"/>
          <p:cNvSpPr txBox="1">
            <a:spLocks/>
          </p:cNvSpPr>
          <p:nvPr/>
        </p:nvSpPr>
        <p:spPr>
          <a:xfrm>
            <a:off x="3416982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เชิงรุก</a:t>
            </a: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(สอบสวน)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00034" y="3214686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IS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19 </a:t>
            </a: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สาเหตุ (</a:t>
            </a: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43F)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428992" y="3214686"/>
            <a:ext cx="2369820" cy="228601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5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บาดเจ็บ </a:t>
            </a: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15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EMS/</a:t>
            </a:r>
            <a:r>
              <a:rPr lang="en-US" sz="2000" b="1" dirty="0" err="1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Ambu</a:t>
            </a:r>
            <a:endParaRPr lang="en-US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รถสาธารณะ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รถนักเรียน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</a:t>
            </a: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เทศกาล</a:t>
            </a: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1714480" y="1998652"/>
            <a:ext cx="5857916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1535091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393006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370756" y="2357422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เสียชีวิต </a:t>
            </a:r>
            <a:r>
              <a:rPr lang="en-US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3 </a:t>
            </a: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ฐาน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ศปถ.จ.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357950" y="3214678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ตำรวจ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บริษัทกลาง</a:t>
            </a:r>
            <a:endParaRPr lang="th-TH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3" name="ม้วนกระดาษแนวนอน 12"/>
          <p:cNvSpPr/>
          <p:nvPr/>
        </p:nvSpPr>
        <p:spPr>
          <a:xfrm>
            <a:off x="2786050" y="5786454"/>
            <a:ext cx="3929090" cy="928694"/>
          </a:xfrm>
          <a:prstGeom prst="horizontalScroll">
            <a:avLst/>
          </a:prstGeom>
          <a:solidFill>
            <a:srgbClr val="762A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คืนข้อมูลสู่ชุมชน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39419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4394199" y="5678503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2500298" y="5715016"/>
            <a:ext cx="4429156" cy="107154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ข้อมูลการบาดเจ็บจากอุบัติเหตุทางถนน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504319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เชิงรับ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(ระบบปกติ)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0" name="ชื่อเรื่อง 1"/>
          <p:cNvSpPr txBox="1">
            <a:spLocks/>
          </p:cNvSpPr>
          <p:nvPr/>
        </p:nvSpPr>
        <p:spPr>
          <a:xfrm>
            <a:off x="3416982" y="2357430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Kodchasal" pitchFamily="2" charset="-34"/>
                <a:ea typeface="+mj-ea"/>
                <a:cs typeface="TH Kodchasal" pitchFamily="2" charset="-34"/>
              </a:rPr>
              <a:t>เชิงรุก</a:t>
            </a: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(สอบสวน)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00034" y="3214686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IS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19 </a:t>
            </a: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สาเหตุ (</a:t>
            </a:r>
            <a:r>
              <a:rPr lang="en-US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43F)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428992" y="3214686"/>
            <a:ext cx="2369820" cy="228601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5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บาดเจ็บ </a:t>
            </a: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15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EMS/</a:t>
            </a:r>
            <a:r>
              <a:rPr lang="en-US" sz="2000" b="1" dirty="0" err="1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Ambu</a:t>
            </a:r>
            <a:endParaRPr lang="en-US" sz="20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รถสาธารณะ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รถนักเรียน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Dead </a:t>
            </a:r>
            <a:r>
              <a:rPr lang="th-TH" sz="2000" b="1" dirty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เทศกาล</a:t>
            </a: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1714480" y="1998652"/>
            <a:ext cx="5857916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1535091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393006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370756" y="2357422"/>
            <a:ext cx="2369464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เสียชีวิต </a:t>
            </a:r>
            <a:r>
              <a:rPr lang="en-US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3 </a:t>
            </a: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ฐาน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  <a:p>
            <a:pPr lvl="0" algn="ctr">
              <a:spcBef>
                <a:spcPct val="0"/>
              </a:spcBef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(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ศปถ.จ.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)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357950" y="3214678"/>
            <a:ext cx="2369820" cy="1500206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ตำรวจ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บริษัทกลาง</a:t>
            </a:r>
            <a:endParaRPr lang="th-TH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สาธารณสุข</a:t>
            </a:r>
            <a:endParaRPr lang="en-US" sz="2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3" name="ม้วนกระดาษแนวนอน 12"/>
          <p:cNvSpPr/>
          <p:nvPr/>
        </p:nvSpPr>
        <p:spPr>
          <a:xfrm>
            <a:off x="2786050" y="5786454"/>
            <a:ext cx="3929090" cy="928694"/>
          </a:xfrm>
          <a:prstGeom prst="horizontalScroll">
            <a:avLst/>
          </a:prstGeom>
          <a:solidFill>
            <a:srgbClr val="762A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คืนข้อมูลสู่ชุมชน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39419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4394199" y="5678503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6215074" y="2214554"/>
            <a:ext cx="2643206" cy="264320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457200" y="2143116"/>
          <a:ext cx="82296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29256" y="6519470"/>
            <a:ext cx="3643306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พฤษภาคม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2558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งานระบาดวิทยา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สสจ.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ขอนแก่น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28596" y="1142992"/>
            <a:ext cx="8286808" cy="1143000"/>
          </a:xfrm>
          <a:solidFill>
            <a:srgbClr val="762A15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ร้อยละผู้บาดเจ็บจากอุบัติเหตุทางถนน </a:t>
            </a:r>
            <a:r>
              <a:rPr lang="th-TH" sz="2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เพศชาย ใช้มอเตอร์ไซด์ และ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ใช้แอลกอฮอล์ 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จ.ขอนแก่น จำแนก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รายปี </a:t>
            </a:r>
            <a:r>
              <a:rPr lang="th-TH" sz="28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พศ.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2551-2557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27146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ระบบปกติ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285984" y="642918"/>
            <a:ext cx="6715172" cy="1143000"/>
          </a:xfrm>
          <a:solidFill>
            <a:srgbClr val="762A15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การสอบสวนการบาดเจ็บอุบัติเหตุทางถนน จังหวัดขอนแก่น</a:t>
            </a:r>
            <a:b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ปีงบประมาณ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2558</a:t>
            </a:r>
            <a:r>
              <a:rPr lang="th-TH" sz="2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20717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เชิงลึก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5984" y="1679351"/>
          <a:ext cx="6715172" cy="5035797"/>
        </p:xfrm>
        <a:graphic>
          <a:graphicData uri="http://schemas.openxmlformats.org/presentationml/2006/ole">
            <p:oleObj spid="_x0000_s1026" name="งานนำเสนอ" r:id="rId4" imgW="4570507" imgH="3427576" progId="PowerPoint.Show.12">
              <p:embed/>
            </p:oleObj>
          </a:graphicData>
        </a:graphic>
      </p:graphicFrame>
      <p:sp>
        <p:nvSpPr>
          <p:cNvPr id="25" name="รูปแบบอิสระ 24"/>
          <p:cNvSpPr/>
          <p:nvPr/>
        </p:nvSpPr>
        <p:spPr>
          <a:xfrm>
            <a:off x="6826667" y="3257550"/>
            <a:ext cx="1331382" cy="1438275"/>
          </a:xfrm>
          <a:custGeom>
            <a:avLst/>
            <a:gdLst>
              <a:gd name="connsiteX0" fmla="*/ 212308 w 1331382"/>
              <a:gd name="connsiteY0" fmla="*/ 0 h 1438275"/>
              <a:gd name="connsiteX1" fmla="*/ 174208 w 1331382"/>
              <a:gd name="connsiteY1" fmla="*/ 57150 h 1438275"/>
              <a:gd name="connsiteX2" fmla="*/ 164683 w 1331382"/>
              <a:gd name="connsiteY2" fmla="*/ 152400 h 1438275"/>
              <a:gd name="connsiteX3" fmla="*/ 136108 w 1331382"/>
              <a:gd name="connsiteY3" fmla="*/ 171450 h 1438275"/>
              <a:gd name="connsiteX4" fmla="*/ 117058 w 1331382"/>
              <a:gd name="connsiteY4" fmla="*/ 200025 h 1438275"/>
              <a:gd name="connsiteX5" fmla="*/ 59908 w 1331382"/>
              <a:gd name="connsiteY5" fmla="*/ 257175 h 1438275"/>
              <a:gd name="connsiteX6" fmla="*/ 12283 w 1331382"/>
              <a:gd name="connsiteY6" fmla="*/ 314325 h 1438275"/>
              <a:gd name="connsiteX7" fmla="*/ 2758 w 1331382"/>
              <a:gd name="connsiteY7" fmla="*/ 342900 h 1438275"/>
              <a:gd name="connsiteX8" fmla="*/ 31333 w 1331382"/>
              <a:gd name="connsiteY8" fmla="*/ 381000 h 1438275"/>
              <a:gd name="connsiteX9" fmla="*/ 50383 w 1331382"/>
              <a:gd name="connsiteY9" fmla="*/ 419100 h 1438275"/>
              <a:gd name="connsiteX10" fmla="*/ 40858 w 1331382"/>
              <a:gd name="connsiteY10" fmla="*/ 457200 h 1438275"/>
              <a:gd name="connsiteX11" fmla="*/ 59908 w 1331382"/>
              <a:gd name="connsiteY11" fmla="*/ 571500 h 1438275"/>
              <a:gd name="connsiteX12" fmla="*/ 98008 w 1331382"/>
              <a:gd name="connsiteY12" fmla="*/ 619125 h 1438275"/>
              <a:gd name="connsiteX13" fmla="*/ 126583 w 1331382"/>
              <a:gd name="connsiteY13" fmla="*/ 647700 h 1438275"/>
              <a:gd name="connsiteX14" fmla="*/ 145633 w 1331382"/>
              <a:gd name="connsiteY14" fmla="*/ 685800 h 1438275"/>
              <a:gd name="connsiteX15" fmla="*/ 155158 w 1331382"/>
              <a:gd name="connsiteY15" fmla="*/ 714375 h 1438275"/>
              <a:gd name="connsiteX16" fmla="*/ 183733 w 1331382"/>
              <a:gd name="connsiteY16" fmla="*/ 733425 h 1438275"/>
              <a:gd name="connsiteX17" fmla="*/ 212308 w 1331382"/>
              <a:gd name="connsiteY17" fmla="*/ 857250 h 1438275"/>
              <a:gd name="connsiteX18" fmla="*/ 202783 w 1331382"/>
              <a:gd name="connsiteY18" fmla="*/ 885825 h 1438275"/>
              <a:gd name="connsiteX19" fmla="*/ 174208 w 1331382"/>
              <a:gd name="connsiteY19" fmla="*/ 904875 h 1438275"/>
              <a:gd name="connsiteX20" fmla="*/ 231358 w 1331382"/>
              <a:gd name="connsiteY20" fmla="*/ 942975 h 1438275"/>
              <a:gd name="connsiteX21" fmla="*/ 250408 w 1331382"/>
              <a:gd name="connsiteY21" fmla="*/ 971550 h 1438275"/>
              <a:gd name="connsiteX22" fmla="*/ 278983 w 1331382"/>
              <a:gd name="connsiteY22" fmla="*/ 981075 h 1438275"/>
              <a:gd name="connsiteX23" fmla="*/ 383758 w 1331382"/>
              <a:gd name="connsiteY23" fmla="*/ 990600 h 1438275"/>
              <a:gd name="connsiteX24" fmla="*/ 412333 w 1331382"/>
              <a:gd name="connsiteY24" fmla="*/ 1009650 h 1438275"/>
              <a:gd name="connsiteX25" fmla="*/ 469483 w 1331382"/>
              <a:gd name="connsiteY25" fmla="*/ 1019175 h 1438275"/>
              <a:gd name="connsiteX26" fmla="*/ 498058 w 1331382"/>
              <a:gd name="connsiteY26" fmla="*/ 1047750 h 1438275"/>
              <a:gd name="connsiteX27" fmla="*/ 488533 w 1331382"/>
              <a:gd name="connsiteY27" fmla="*/ 1104900 h 1438275"/>
              <a:gd name="connsiteX28" fmla="*/ 498058 w 1331382"/>
              <a:gd name="connsiteY28" fmla="*/ 1171575 h 1438275"/>
              <a:gd name="connsiteX29" fmla="*/ 583783 w 1331382"/>
              <a:gd name="connsiteY29" fmla="*/ 1200150 h 1438275"/>
              <a:gd name="connsiteX30" fmla="*/ 640933 w 1331382"/>
              <a:gd name="connsiteY30" fmla="*/ 1228725 h 1438275"/>
              <a:gd name="connsiteX31" fmla="*/ 679033 w 1331382"/>
              <a:gd name="connsiteY31" fmla="*/ 1285875 h 1438275"/>
              <a:gd name="connsiteX32" fmla="*/ 688558 w 1331382"/>
              <a:gd name="connsiteY32" fmla="*/ 1362075 h 1438275"/>
              <a:gd name="connsiteX33" fmla="*/ 698083 w 1331382"/>
              <a:gd name="connsiteY33" fmla="*/ 1419225 h 1438275"/>
              <a:gd name="connsiteX34" fmla="*/ 726658 w 1331382"/>
              <a:gd name="connsiteY34" fmla="*/ 1438275 h 1438275"/>
              <a:gd name="connsiteX35" fmla="*/ 755233 w 1331382"/>
              <a:gd name="connsiteY35" fmla="*/ 1428750 h 1438275"/>
              <a:gd name="connsiteX36" fmla="*/ 755233 w 1331382"/>
              <a:gd name="connsiteY36" fmla="*/ 1371600 h 1438275"/>
              <a:gd name="connsiteX37" fmla="*/ 745708 w 1331382"/>
              <a:gd name="connsiteY37" fmla="*/ 1343025 h 1438275"/>
              <a:gd name="connsiteX38" fmla="*/ 764758 w 1331382"/>
              <a:gd name="connsiteY38" fmla="*/ 1247775 h 1438275"/>
              <a:gd name="connsiteX39" fmla="*/ 774283 w 1331382"/>
              <a:gd name="connsiteY39" fmla="*/ 1209675 h 1438275"/>
              <a:gd name="connsiteX40" fmla="*/ 812383 w 1331382"/>
              <a:gd name="connsiteY40" fmla="*/ 1200150 h 1438275"/>
              <a:gd name="connsiteX41" fmla="*/ 898108 w 1331382"/>
              <a:gd name="connsiteY41" fmla="*/ 1181100 h 1438275"/>
              <a:gd name="connsiteX42" fmla="*/ 907633 w 1331382"/>
              <a:gd name="connsiteY42" fmla="*/ 1066800 h 1438275"/>
              <a:gd name="connsiteX43" fmla="*/ 907633 w 1331382"/>
              <a:gd name="connsiteY43" fmla="*/ 962025 h 1438275"/>
              <a:gd name="connsiteX44" fmla="*/ 964783 w 1331382"/>
              <a:gd name="connsiteY44" fmla="*/ 952500 h 1438275"/>
              <a:gd name="connsiteX45" fmla="*/ 983833 w 1331382"/>
              <a:gd name="connsiteY45" fmla="*/ 923925 h 1438275"/>
              <a:gd name="connsiteX46" fmla="*/ 1021933 w 1331382"/>
              <a:gd name="connsiteY46" fmla="*/ 866775 h 1438275"/>
              <a:gd name="connsiteX47" fmla="*/ 1031458 w 1331382"/>
              <a:gd name="connsiteY47" fmla="*/ 819150 h 1438275"/>
              <a:gd name="connsiteX48" fmla="*/ 1098133 w 1331382"/>
              <a:gd name="connsiteY48" fmla="*/ 809625 h 1438275"/>
              <a:gd name="connsiteX49" fmla="*/ 1126708 w 1331382"/>
              <a:gd name="connsiteY49" fmla="*/ 695325 h 1438275"/>
              <a:gd name="connsiteX50" fmla="*/ 1117183 w 1331382"/>
              <a:gd name="connsiteY50" fmla="*/ 647700 h 1438275"/>
              <a:gd name="connsiteX51" fmla="*/ 1088608 w 1331382"/>
              <a:gd name="connsiteY51" fmla="*/ 628650 h 1438275"/>
              <a:gd name="connsiteX52" fmla="*/ 1079083 w 1331382"/>
              <a:gd name="connsiteY52" fmla="*/ 600075 h 1438275"/>
              <a:gd name="connsiteX53" fmla="*/ 1107658 w 1331382"/>
              <a:gd name="connsiteY53" fmla="*/ 590550 h 1438275"/>
              <a:gd name="connsiteX54" fmla="*/ 1269583 w 1331382"/>
              <a:gd name="connsiteY54" fmla="*/ 581025 h 1438275"/>
              <a:gd name="connsiteX55" fmla="*/ 1307683 w 1331382"/>
              <a:gd name="connsiteY55" fmla="*/ 552450 h 1438275"/>
              <a:gd name="connsiteX56" fmla="*/ 1326733 w 1331382"/>
              <a:gd name="connsiteY56" fmla="*/ 523875 h 1438275"/>
              <a:gd name="connsiteX57" fmla="*/ 1231483 w 1331382"/>
              <a:gd name="connsiteY57" fmla="*/ 457200 h 1438275"/>
              <a:gd name="connsiteX58" fmla="*/ 1174333 w 1331382"/>
              <a:gd name="connsiteY58" fmla="*/ 409575 h 1438275"/>
              <a:gd name="connsiteX59" fmla="*/ 1117183 w 1331382"/>
              <a:gd name="connsiteY59" fmla="*/ 371475 h 1438275"/>
              <a:gd name="connsiteX60" fmla="*/ 1098133 w 1331382"/>
              <a:gd name="connsiteY60" fmla="*/ 342900 h 1438275"/>
              <a:gd name="connsiteX61" fmla="*/ 1088608 w 1331382"/>
              <a:gd name="connsiteY61" fmla="*/ 285750 h 1438275"/>
              <a:gd name="connsiteX62" fmla="*/ 1031458 w 1331382"/>
              <a:gd name="connsiteY62" fmla="*/ 266700 h 1438275"/>
              <a:gd name="connsiteX63" fmla="*/ 955258 w 1331382"/>
              <a:gd name="connsiteY63" fmla="*/ 247650 h 1438275"/>
              <a:gd name="connsiteX64" fmla="*/ 907633 w 1331382"/>
              <a:gd name="connsiteY64" fmla="*/ 285750 h 1438275"/>
              <a:gd name="connsiteX65" fmla="*/ 917158 w 1331382"/>
              <a:gd name="connsiteY65" fmla="*/ 323850 h 1438275"/>
              <a:gd name="connsiteX66" fmla="*/ 879058 w 1331382"/>
              <a:gd name="connsiteY66" fmla="*/ 314325 h 1438275"/>
              <a:gd name="connsiteX67" fmla="*/ 850483 w 1331382"/>
              <a:gd name="connsiteY67" fmla="*/ 295275 h 1438275"/>
              <a:gd name="connsiteX68" fmla="*/ 831433 w 1331382"/>
              <a:gd name="connsiteY68" fmla="*/ 238125 h 1438275"/>
              <a:gd name="connsiteX69" fmla="*/ 840958 w 1331382"/>
              <a:gd name="connsiteY69" fmla="*/ 16192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331382" h="1438275">
                <a:moveTo>
                  <a:pt x="212308" y="0"/>
                </a:moveTo>
                <a:lnTo>
                  <a:pt x="174208" y="57150"/>
                </a:lnTo>
                <a:cubicBezTo>
                  <a:pt x="156508" y="83699"/>
                  <a:pt x="174773" y="122129"/>
                  <a:pt x="164683" y="152400"/>
                </a:cubicBezTo>
                <a:cubicBezTo>
                  <a:pt x="161063" y="163260"/>
                  <a:pt x="145633" y="165100"/>
                  <a:pt x="136108" y="171450"/>
                </a:cubicBezTo>
                <a:cubicBezTo>
                  <a:pt x="129758" y="180975"/>
                  <a:pt x="124663" y="191469"/>
                  <a:pt x="117058" y="200025"/>
                </a:cubicBezTo>
                <a:cubicBezTo>
                  <a:pt x="99160" y="220161"/>
                  <a:pt x="74852" y="234759"/>
                  <a:pt x="59908" y="257175"/>
                </a:cubicBezTo>
                <a:cubicBezTo>
                  <a:pt x="33386" y="296958"/>
                  <a:pt x="48953" y="277655"/>
                  <a:pt x="12283" y="314325"/>
                </a:cubicBezTo>
                <a:cubicBezTo>
                  <a:pt x="9108" y="323850"/>
                  <a:pt x="0" y="333246"/>
                  <a:pt x="2758" y="342900"/>
                </a:cubicBezTo>
                <a:cubicBezTo>
                  <a:pt x="7119" y="358164"/>
                  <a:pt x="22919" y="367538"/>
                  <a:pt x="31333" y="381000"/>
                </a:cubicBezTo>
                <a:cubicBezTo>
                  <a:pt x="38858" y="393041"/>
                  <a:pt x="44033" y="406400"/>
                  <a:pt x="50383" y="419100"/>
                </a:cubicBezTo>
                <a:cubicBezTo>
                  <a:pt x="47208" y="431800"/>
                  <a:pt x="40858" y="444109"/>
                  <a:pt x="40858" y="457200"/>
                </a:cubicBezTo>
                <a:cubicBezTo>
                  <a:pt x="40858" y="461255"/>
                  <a:pt x="45005" y="547655"/>
                  <a:pt x="59908" y="571500"/>
                </a:cubicBezTo>
                <a:cubicBezTo>
                  <a:pt x="70683" y="588740"/>
                  <a:pt x="84621" y="603825"/>
                  <a:pt x="98008" y="619125"/>
                </a:cubicBezTo>
                <a:cubicBezTo>
                  <a:pt x="106878" y="629262"/>
                  <a:pt x="118753" y="636739"/>
                  <a:pt x="126583" y="647700"/>
                </a:cubicBezTo>
                <a:cubicBezTo>
                  <a:pt x="134836" y="659254"/>
                  <a:pt x="140040" y="672749"/>
                  <a:pt x="145633" y="685800"/>
                </a:cubicBezTo>
                <a:cubicBezTo>
                  <a:pt x="149588" y="695028"/>
                  <a:pt x="148886" y="706535"/>
                  <a:pt x="155158" y="714375"/>
                </a:cubicBezTo>
                <a:cubicBezTo>
                  <a:pt x="162309" y="723314"/>
                  <a:pt x="174208" y="727075"/>
                  <a:pt x="183733" y="733425"/>
                </a:cubicBezTo>
                <a:cubicBezTo>
                  <a:pt x="216657" y="782810"/>
                  <a:pt x="212308" y="766605"/>
                  <a:pt x="212308" y="857250"/>
                </a:cubicBezTo>
                <a:cubicBezTo>
                  <a:pt x="212308" y="867290"/>
                  <a:pt x="209055" y="877985"/>
                  <a:pt x="202783" y="885825"/>
                </a:cubicBezTo>
                <a:cubicBezTo>
                  <a:pt x="195632" y="894764"/>
                  <a:pt x="183733" y="898525"/>
                  <a:pt x="174208" y="904875"/>
                </a:cubicBezTo>
                <a:cubicBezTo>
                  <a:pt x="193258" y="917575"/>
                  <a:pt x="218658" y="923925"/>
                  <a:pt x="231358" y="942975"/>
                </a:cubicBezTo>
                <a:cubicBezTo>
                  <a:pt x="237708" y="952500"/>
                  <a:pt x="241469" y="964399"/>
                  <a:pt x="250408" y="971550"/>
                </a:cubicBezTo>
                <a:cubicBezTo>
                  <a:pt x="258248" y="977822"/>
                  <a:pt x="269044" y="979655"/>
                  <a:pt x="278983" y="981075"/>
                </a:cubicBezTo>
                <a:cubicBezTo>
                  <a:pt x="313700" y="986035"/>
                  <a:pt x="348833" y="987425"/>
                  <a:pt x="383758" y="990600"/>
                </a:cubicBezTo>
                <a:cubicBezTo>
                  <a:pt x="393283" y="996950"/>
                  <a:pt x="401473" y="1006030"/>
                  <a:pt x="412333" y="1009650"/>
                </a:cubicBezTo>
                <a:cubicBezTo>
                  <a:pt x="430655" y="1015757"/>
                  <a:pt x="451835" y="1011331"/>
                  <a:pt x="469483" y="1019175"/>
                </a:cubicBezTo>
                <a:cubicBezTo>
                  <a:pt x="481792" y="1024646"/>
                  <a:pt x="488533" y="1038225"/>
                  <a:pt x="498058" y="1047750"/>
                </a:cubicBezTo>
                <a:cubicBezTo>
                  <a:pt x="525321" y="1129540"/>
                  <a:pt x="497055" y="1019679"/>
                  <a:pt x="488533" y="1104900"/>
                </a:cubicBezTo>
                <a:cubicBezTo>
                  <a:pt x="486299" y="1127239"/>
                  <a:pt x="488940" y="1151059"/>
                  <a:pt x="498058" y="1171575"/>
                </a:cubicBezTo>
                <a:cubicBezTo>
                  <a:pt x="508773" y="1195683"/>
                  <a:pt x="572582" y="1198283"/>
                  <a:pt x="583783" y="1200150"/>
                </a:cubicBezTo>
                <a:cubicBezTo>
                  <a:pt x="604166" y="1206944"/>
                  <a:pt x="625727" y="1211347"/>
                  <a:pt x="640933" y="1228725"/>
                </a:cubicBezTo>
                <a:cubicBezTo>
                  <a:pt x="656010" y="1245955"/>
                  <a:pt x="679033" y="1285875"/>
                  <a:pt x="679033" y="1285875"/>
                </a:cubicBezTo>
                <a:cubicBezTo>
                  <a:pt x="682208" y="1311275"/>
                  <a:pt x="684938" y="1336735"/>
                  <a:pt x="688558" y="1362075"/>
                </a:cubicBezTo>
                <a:cubicBezTo>
                  <a:pt x="691289" y="1381194"/>
                  <a:pt x="689446" y="1401951"/>
                  <a:pt x="698083" y="1419225"/>
                </a:cubicBezTo>
                <a:cubicBezTo>
                  <a:pt x="703203" y="1429464"/>
                  <a:pt x="717133" y="1431925"/>
                  <a:pt x="726658" y="1438275"/>
                </a:cubicBezTo>
                <a:cubicBezTo>
                  <a:pt x="736183" y="1435100"/>
                  <a:pt x="747393" y="1435022"/>
                  <a:pt x="755233" y="1428750"/>
                </a:cubicBezTo>
                <a:cubicBezTo>
                  <a:pt x="791519" y="1399721"/>
                  <a:pt x="769747" y="1400629"/>
                  <a:pt x="755233" y="1371600"/>
                </a:cubicBezTo>
                <a:cubicBezTo>
                  <a:pt x="750743" y="1362620"/>
                  <a:pt x="748883" y="1352550"/>
                  <a:pt x="745708" y="1343025"/>
                </a:cubicBezTo>
                <a:cubicBezTo>
                  <a:pt x="761963" y="1229237"/>
                  <a:pt x="745759" y="1314273"/>
                  <a:pt x="764758" y="1247775"/>
                </a:cubicBezTo>
                <a:cubicBezTo>
                  <a:pt x="768354" y="1235188"/>
                  <a:pt x="765026" y="1218932"/>
                  <a:pt x="774283" y="1209675"/>
                </a:cubicBezTo>
                <a:cubicBezTo>
                  <a:pt x="783540" y="1200418"/>
                  <a:pt x="799796" y="1203746"/>
                  <a:pt x="812383" y="1200150"/>
                </a:cubicBezTo>
                <a:cubicBezTo>
                  <a:pt x="878038" y="1181391"/>
                  <a:pt x="794971" y="1198289"/>
                  <a:pt x="898108" y="1181100"/>
                </a:cubicBezTo>
                <a:cubicBezTo>
                  <a:pt x="901283" y="1143000"/>
                  <a:pt x="907633" y="1105032"/>
                  <a:pt x="907633" y="1066800"/>
                </a:cubicBezTo>
                <a:cubicBezTo>
                  <a:pt x="907633" y="1028664"/>
                  <a:pt x="870583" y="1004368"/>
                  <a:pt x="907633" y="962025"/>
                </a:cubicBezTo>
                <a:cubicBezTo>
                  <a:pt x="920351" y="947491"/>
                  <a:pt x="945733" y="955675"/>
                  <a:pt x="964783" y="952500"/>
                </a:cubicBezTo>
                <a:cubicBezTo>
                  <a:pt x="971133" y="942975"/>
                  <a:pt x="976504" y="932719"/>
                  <a:pt x="983833" y="923925"/>
                </a:cubicBezTo>
                <a:cubicBezTo>
                  <a:pt x="1015451" y="885984"/>
                  <a:pt x="1011172" y="909819"/>
                  <a:pt x="1021933" y="866775"/>
                </a:cubicBezTo>
                <a:cubicBezTo>
                  <a:pt x="1025860" y="851069"/>
                  <a:pt x="1018506" y="828864"/>
                  <a:pt x="1031458" y="819150"/>
                </a:cubicBezTo>
                <a:cubicBezTo>
                  <a:pt x="1049419" y="805680"/>
                  <a:pt x="1075908" y="812800"/>
                  <a:pt x="1098133" y="809625"/>
                </a:cubicBezTo>
                <a:cubicBezTo>
                  <a:pt x="1128835" y="763572"/>
                  <a:pt x="1126708" y="776244"/>
                  <a:pt x="1126708" y="695325"/>
                </a:cubicBezTo>
                <a:cubicBezTo>
                  <a:pt x="1126708" y="679136"/>
                  <a:pt x="1125215" y="661756"/>
                  <a:pt x="1117183" y="647700"/>
                </a:cubicBezTo>
                <a:cubicBezTo>
                  <a:pt x="1111503" y="637761"/>
                  <a:pt x="1098133" y="635000"/>
                  <a:pt x="1088608" y="628650"/>
                </a:cubicBezTo>
                <a:cubicBezTo>
                  <a:pt x="1085433" y="619125"/>
                  <a:pt x="1074593" y="609055"/>
                  <a:pt x="1079083" y="600075"/>
                </a:cubicBezTo>
                <a:cubicBezTo>
                  <a:pt x="1083573" y="591095"/>
                  <a:pt x="1097668" y="591549"/>
                  <a:pt x="1107658" y="590550"/>
                </a:cubicBezTo>
                <a:cubicBezTo>
                  <a:pt x="1161458" y="585170"/>
                  <a:pt x="1215608" y="584200"/>
                  <a:pt x="1269583" y="581025"/>
                </a:cubicBezTo>
                <a:cubicBezTo>
                  <a:pt x="1282283" y="571500"/>
                  <a:pt x="1296458" y="563675"/>
                  <a:pt x="1307683" y="552450"/>
                </a:cubicBezTo>
                <a:cubicBezTo>
                  <a:pt x="1315778" y="544355"/>
                  <a:pt x="1331382" y="534336"/>
                  <a:pt x="1326733" y="523875"/>
                </a:cubicBezTo>
                <a:cubicBezTo>
                  <a:pt x="1301831" y="467844"/>
                  <a:pt x="1275552" y="468217"/>
                  <a:pt x="1231483" y="457200"/>
                </a:cubicBezTo>
                <a:cubicBezTo>
                  <a:pt x="1129373" y="389127"/>
                  <a:pt x="1284342" y="495138"/>
                  <a:pt x="1174333" y="409575"/>
                </a:cubicBezTo>
                <a:cubicBezTo>
                  <a:pt x="1156261" y="395519"/>
                  <a:pt x="1117183" y="371475"/>
                  <a:pt x="1117183" y="371475"/>
                </a:cubicBezTo>
                <a:cubicBezTo>
                  <a:pt x="1110833" y="361950"/>
                  <a:pt x="1101753" y="353760"/>
                  <a:pt x="1098133" y="342900"/>
                </a:cubicBezTo>
                <a:cubicBezTo>
                  <a:pt x="1092026" y="324578"/>
                  <a:pt x="1101326" y="300284"/>
                  <a:pt x="1088608" y="285750"/>
                </a:cubicBezTo>
                <a:cubicBezTo>
                  <a:pt x="1075385" y="270638"/>
                  <a:pt x="1050831" y="271984"/>
                  <a:pt x="1031458" y="266700"/>
                </a:cubicBezTo>
                <a:cubicBezTo>
                  <a:pt x="905023" y="232218"/>
                  <a:pt x="1041961" y="276551"/>
                  <a:pt x="955258" y="247650"/>
                </a:cubicBezTo>
                <a:cubicBezTo>
                  <a:pt x="933637" y="254857"/>
                  <a:pt x="911941" y="255591"/>
                  <a:pt x="907633" y="285750"/>
                </a:cubicBezTo>
                <a:cubicBezTo>
                  <a:pt x="905782" y="298709"/>
                  <a:pt x="926415" y="314593"/>
                  <a:pt x="917158" y="323850"/>
                </a:cubicBezTo>
                <a:cubicBezTo>
                  <a:pt x="907901" y="333107"/>
                  <a:pt x="891758" y="317500"/>
                  <a:pt x="879058" y="314325"/>
                </a:cubicBezTo>
                <a:cubicBezTo>
                  <a:pt x="869533" y="307975"/>
                  <a:pt x="856550" y="304983"/>
                  <a:pt x="850483" y="295275"/>
                </a:cubicBezTo>
                <a:cubicBezTo>
                  <a:pt x="839840" y="278247"/>
                  <a:pt x="831433" y="238125"/>
                  <a:pt x="831433" y="238125"/>
                </a:cubicBezTo>
                <a:cubicBezTo>
                  <a:pt x="845978" y="194490"/>
                  <a:pt x="840958" y="219590"/>
                  <a:pt x="840958" y="161925"/>
                </a:cubicBezTo>
              </a:path>
            </a:pathLst>
          </a:cu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รูปแบบอิสระ 25"/>
          <p:cNvSpPr/>
          <p:nvPr/>
        </p:nvSpPr>
        <p:spPr>
          <a:xfrm>
            <a:off x="6819900" y="3190559"/>
            <a:ext cx="1356697" cy="1531837"/>
          </a:xfrm>
          <a:custGeom>
            <a:avLst/>
            <a:gdLst>
              <a:gd name="connsiteX0" fmla="*/ 847725 w 1356697"/>
              <a:gd name="connsiteY0" fmla="*/ 314641 h 1531837"/>
              <a:gd name="connsiteX1" fmla="*/ 828675 w 1356697"/>
              <a:gd name="connsiteY1" fmla="*/ 190816 h 1531837"/>
              <a:gd name="connsiteX2" fmla="*/ 800100 w 1356697"/>
              <a:gd name="connsiteY2" fmla="*/ 162241 h 1531837"/>
              <a:gd name="connsiteX3" fmla="*/ 742950 w 1356697"/>
              <a:gd name="connsiteY3" fmla="*/ 124141 h 1531837"/>
              <a:gd name="connsiteX4" fmla="*/ 733425 w 1356697"/>
              <a:gd name="connsiteY4" fmla="*/ 95566 h 1531837"/>
              <a:gd name="connsiteX5" fmla="*/ 781050 w 1356697"/>
              <a:gd name="connsiteY5" fmla="*/ 47941 h 1531837"/>
              <a:gd name="connsiteX6" fmla="*/ 723900 w 1356697"/>
              <a:gd name="connsiteY6" fmla="*/ 9841 h 1531837"/>
              <a:gd name="connsiteX7" fmla="*/ 695325 w 1356697"/>
              <a:gd name="connsiteY7" fmla="*/ 38416 h 1531837"/>
              <a:gd name="connsiteX8" fmla="*/ 647700 w 1356697"/>
              <a:gd name="connsiteY8" fmla="*/ 57466 h 1531837"/>
              <a:gd name="connsiteX9" fmla="*/ 600075 w 1356697"/>
              <a:gd name="connsiteY9" fmla="*/ 86041 h 1531837"/>
              <a:gd name="connsiteX10" fmla="*/ 514350 w 1356697"/>
              <a:gd name="connsiteY10" fmla="*/ 95566 h 1531837"/>
              <a:gd name="connsiteX11" fmla="*/ 466725 w 1356697"/>
              <a:gd name="connsiteY11" fmla="*/ 143191 h 1531837"/>
              <a:gd name="connsiteX12" fmla="*/ 438150 w 1356697"/>
              <a:gd name="connsiteY12" fmla="*/ 133666 h 1531837"/>
              <a:gd name="connsiteX13" fmla="*/ 419100 w 1356697"/>
              <a:gd name="connsiteY13" fmla="*/ 105091 h 1531837"/>
              <a:gd name="connsiteX14" fmla="*/ 361950 w 1356697"/>
              <a:gd name="connsiteY14" fmla="*/ 76516 h 1531837"/>
              <a:gd name="connsiteX15" fmla="*/ 304800 w 1356697"/>
              <a:gd name="connsiteY15" fmla="*/ 28891 h 1531837"/>
              <a:gd name="connsiteX16" fmla="*/ 228600 w 1356697"/>
              <a:gd name="connsiteY16" fmla="*/ 38416 h 1531837"/>
              <a:gd name="connsiteX17" fmla="*/ 200025 w 1356697"/>
              <a:gd name="connsiteY17" fmla="*/ 57466 h 1531837"/>
              <a:gd name="connsiteX18" fmla="*/ 161925 w 1356697"/>
              <a:gd name="connsiteY18" fmla="*/ 162241 h 1531837"/>
              <a:gd name="connsiteX19" fmla="*/ 152400 w 1356697"/>
              <a:gd name="connsiteY19" fmla="*/ 209866 h 1531837"/>
              <a:gd name="connsiteX20" fmla="*/ 104775 w 1356697"/>
              <a:gd name="connsiteY20" fmla="*/ 267016 h 1531837"/>
              <a:gd name="connsiteX21" fmla="*/ 76200 w 1356697"/>
              <a:gd name="connsiteY21" fmla="*/ 324166 h 1531837"/>
              <a:gd name="connsiteX22" fmla="*/ 47625 w 1356697"/>
              <a:gd name="connsiteY22" fmla="*/ 343216 h 1531837"/>
              <a:gd name="connsiteX23" fmla="*/ 0 w 1356697"/>
              <a:gd name="connsiteY23" fmla="*/ 428941 h 1531837"/>
              <a:gd name="connsiteX24" fmla="*/ 19050 w 1356697"/>
              <a:gd name="connsiteY24" fmla="*/ 467041 h 1531837"/>
              <a:gd name="connsiteX25" fmla="*/ 47625 w 1356697"/>
              <a:gd name="connsiteY25" fmla="*/ 495616 h 1531837"/>
              <a:gd name="connsiteX26" fmla="*/ 66675 w 1356697"/>
              <a:gd name="connsiteY26" fmla="*/ 524191 h 1531837"/>
              <a:gd name="connsiteX27" fmla="*/ 85725 w 1356697"/>
              <a:gd name="connsiteY27" fmla="*/ 648016 h 1531837"/>
              <a:gd name="connsiteX28" fmla="*/ 114300 w 1356697"/>
              <a:gd name="connsiteY28" fmla="*/ 686116 h 1531837"/>
              <a:gd name="connsiteX29" fmla="*/ 142875 w 1356697"/>
              <a:gd name="connsiteY29" fmla="*/ 714691 h 1531837"/>
              <a:gd name="connsiteX30" fmla="*/ 171450 w 1356697"/>
              <a:gd name="connsiteY30" fmla="*/ 771841 h 1531837"/>
              <a:gd name="connsiteX31" fmla="*/ 180975 w 1356697"/>
              <a:gd name="connsiteY31" fmla="*/ 800416 h 1531837"/>
              <a:gd name="connsiteX32" fmla="*/ 219075 w 1356697"/>
              <a:gd name="connsiteY32" fmla="*/ 819466 h 1531837"/>
              <a:gd name="connsiteX33" fmla="*/ 238125 w 1356697"/>
              <a:gd name="connsiteY33" fmla="*/ 886141 h 1531837"/>
              <a:gd name="connsiteX34" fmla="*/ 190500 w 1356697"/>
              <a:gd name="connsiteY34" fmla="*/ 943291 h 1531837"/>
              <a:gd name="connsiteX35" fmla="*/ 200025 w 1356697"/>
              <a:gd name="connsiteY35" fmla="*/ 1000441 h 1531837"/>
              <a:gd name="connsiteX36" fmla="*/ 257175 w 1356697"/>
              <a:gd name="connsiteY36" fmla="*/ 1019491 h 1531837"/>
              <a:gd name="connsiteX37" fmla="*/ 285750 w 1356697"/>
              <a:gd name="connsiteY37" fmla="*/ 1038541 h 1531837"/>
              <a:gd name="connsiteX38" fmla="*/ 419100 w 1356697"/>
              <a:gd name="connsiteY38" fmla="*/ 1067116 h 1531837"/>
              <a:gd name="connsiteX39" fmla="*/ 457200 w 1356697"/>
              <a:gd name="connsiteY39" fmla="*/ 1095691 h 1531837"/>
              <a:gd name="connsiteX40" fmla="*/ 542925 w 1356697"/>
              <a:gd name="connsiteY40" fmla="*/ 1133791 h 1531837"/>
              <a:gd name="connsiteX41" fmla="*/ 533400 w 1356697"/>
              <a:gd name="connsiteY41" fmla="*/ 1162366 h 1531837"/>
              <a:gd name="connsiteX42" fmla="*/ 514350 w 1356697"/>
              <a:gd name="connsiteY42" fmla="*/ 1190941 h 1531837"/>
              <a:gd name="connsiteX43" fmla="*/ 552450 w 1356697"/>
              <a:gd name="connsiteY43" fmla="*/ 1276666 h 1531837"/>
              <a:gd name="connsiteX44" fmla="*/ 581025 w 1356697"/>
              <a:gd name="connsiteY44" fmla="*/ 1286191 h 1531837"/>
              <a:gd name="connsiteX45" fmla="*/ 609600 w 1356697"/>
              <a:gd name="connsiteY45" fmla="*/ 1305241 h 1531837"/>
              <a:gd name="connsiteX46" fmla="*/ 647700 w 1356697"/>
              <a:gd name="connsiteY46" fmla="*/ 1314766 h 1531837"/>
              <a:gd name="connsiteX47" fmla="*/ 676275 w 1356697"/>
              <a:gd name="connsiteY47" fmla="*/ 1324291 h 1531837"/>
              <a:gd name="connsiteX48" fmla="*/ 695325 w 1356697"/>
              <a:gd name="connsiteY48" fmla="*/ 1419541 h 1531837"/>
              <a:gd name="connsiteX49" fmla="*/ 704850 w 1356697"/>
              <a:gd name="connsiteY49" fmla="*/ 1448116 h 1531837"/>
              <a:gd name="connsiteX50" fmla="*/ 723900 w 1356697"/>
              <a:gd name="connsiteY50" fmla="*/ 1514791 h 1531837"/>
              <a:gd name="connsiteX51" fmla="*/ 781050 w 1356697"/>
              <a:gd name="connsiteY51" fmla="*/ 1505266 h 1531837"/>
              <a:gd name="connsiteX52" fmla="*/ 790575 w 1356697"/>
              <a:gd name="connsiteY52" fmla="*/ 1476691 h 1531837"/>
              <a:gd name="connsiteX53" fmla="*/ 762000 w 1356697"/>
              <a:gd name="connsiteY53" fmla="*/ 1400491 h 1531837"/>
              <a:gd name="connsiteX54" fmla="*/ 752475 w 1356697"/>
              <a:gd name="connsiteY54" fmla="*/ 1371916 h 1531837"/>
              <a:gd name="connsiteX55" fmla="*/ 762000 w 1356697"/>
              <a:gd name="connsiteY55" fmla="*/ 1324291 h 1531837"/>
              <a:gd name="connsiteX56" fmla="*/ 800100 w 1356697"/>
              <a:gd name="connsiteY56" fmla="*/ 1314766 h 1531837"/>
              <a:gd name="connsiteX57" fmla="*/ 828675 w 1356697"/>
              <a:gd name="connsiteY57" fmla="*/ 1305241 h 1531837"/>
              <a:gd name="connsiteX58" fmla="*/ 895350 w 1356697"/>
              <a:gd name="connsiteY58" fmla="*/ 1238566 h 1531837"/>
              <a:gd name="connsiteX59" fmla="*/ 923925 w 1356697"/>
              <a:gd name="connsiteY59" fmla="*/ 1095691 h 1531837"/>
              <a:gd name="connsiteX60" fmla="*/ 942975 w 1356697"/>
              <a:gd name="connsiteY60" fmla="*/ 1019491 h 1531837"/>
              <a:gd name="connsiteX61" fmla="*/ 971550 w 1356697"/>
              <a:gd name="connsiteY61" fmla="*/ 990916 h 1531837"/>
              <a:gd name="connsiteX62" fmla="*/ 1047750 w 1356697"/>
              <a:gd name="connsiteY62" fmla="*/ 943291 h 1531837"/>
              <a:gd name="connsiteX63" fmla="*/ 1076325 w 1356697"/>
              <a:gd name="connsiteY63" fmla="*/ 914716 h 1531837"/>
              <a:gd name="connsiteX64" fmla="*/ 1085850 w 1356697"/>
              <a:gd name="connsiteY64" fmla="*/ 886141 h 1531837"/>
              <a:gd name="connsiteX65" fmla="*/ 1123950 w 1356697"/>
              <a:gd name="connsiteY65" fmla="*/ 819466 h 1531837"/>
              <a:gd name="connsiteX66" fmla="*/ 1123950 w 1356697"/>
              <a:gd name="connsiteY66" fmla="*/ 714691 h 1531837"/>
              <a:gd name="connsiteX67" fmla="*/ 1104900 w 1356697"/>
              <a:gd name="connsiteY67" fmla="*/ 686116 h 1531837"/>
              <a:gd name="connsiteX68" fmla="*/ 1114425 w 1356697"/>
              <a:gd name="connsiteY68" fmla="*/ 657541 h 1531837"/>
              <a:gd name="connsiteX69" fmla="*/ 1238250 w 1356697"/>
              <a:gd name="connsiteY69" fmla="*/ 667066 h 1531837"/>
              <a:gd name="connsiteX70" fmla="*/ 1333500 w 1356697"/>
              <a:gd name="connsiteY70" fmla="*/ 657541 h 1531837"/>
              <a:gd name="connsiteX71" fmla="*/ 1352550 w 1356697"/>
              <a:gd name="connsiteY71" fmla="*/ 609916 h 1531837"/>
              <a:gd name="connsiteX72" fmla="*/ 1314450 w 1356697"/>
              <a:gd name="connsiteY72" fmla="*/ 581341 h 1531837"/>
              <a:gd name="connsiteX73" fmla="*/ 1285875 w 1356697"/>
              <a:gd name="connsiteY73" fmla="*/ 552766 h 1531837"/>
              <a:gd name="connsiteX74" fmla="*/ 1228725 w 1356697"/>
              <a:gd name="connsiteY74" fmla="*/ 514666 h 1531837"/>
              <a:gd name="connsiteX75" fmla="*/ 1152525 w 1356697"/>
              <a:gd name="connsiteY75" fmla="*/ 476566 h 1531837"/>
              <a:gd name="connsiteX76" fmla="*/ 1114425 w 1356697"/>
              <a:gd name="connsiteY76" fmla="*/ 419416 h 1531837"/>
              <a:gd name="connsiteX77" fmla="*/ 1095375 w 1356697"/>
              <a:gd name="connsiteY77" fmla="*/ 362266 h 1531837"/>
              <a:gd name="connsiteX78" fmla="*/ 1066800 w 1356697"/>
              <a:gd name="connsiteY78" fmla="*/ 343216 h 1531837"/>
              <a:gd name="connsiteX79" fmla="*/ 1009650 w 1356697"/>
              <a:gd name="connsiteY79" fmla="*/ 324166 h 1531837"/>
              <a:gd name="connsiteX80" fmla="*/ 981075 w 1356697"/>
              <a:gd name="connsiteY80" fmla="*/ 305116 h 153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356697" h="1531837">
                <a:moveTo>
                  <a:pt x="847725" y="314641"/>
                </a:moveTo>
                <a:cubicBezTo>
                  <a:pt x="841375" y="273366"/>
                  <a:pt x="841131" y="230676"/>
                  <a:pt x="828675" y="190816"/>
                </a:cubicBezTo>
                <a:cubicBezTo>
                  <a:pt x="824657" y="177959"/>
                  <a:pt x="810733" y="170511"/>
                  <a:pt x="800100" y="162241"/>
                </a:cubicBezTo>
                <a:cubicBezTo>
                  <a:pt x="782028" y="148185"/>
                  <a:pt x="742950" y="124141"/>
                  <a:pt x="742950" y="124141"/>
                </a:cubicBezTo>
                <a:cubicBezTo>
                  <a:pt x="739775" y="114616"/>
                  <a:pt x="731774" y="105470"/>
                  <a:pt x="733425" y="95566"/>
                </a:cubicBezTo>
                <a:cubicBezTo>
                  <a:pt x="737394" y="71753"/>
                  <a:pt x="764381" y="59053"/>
                  <a:pt x="781050" y="47941"/>
                </a:cubicBezTo>
                <a:cubicBezTo>
                  <a:pt x="767647" y="27837"/>
                  <a:pt x="758344" y="0"/>
                  <a:pt x="723900" y="9841"/>
                </a:cubicBezTo>
                <a:cubicBezTo>
                  <a:pt x="710948" y="13542"/>
                  <a:pt x="706748" y="31277"/>
                  <a:pt x="695325" y="38416"/>
                </a:cubicBezTo>
                <a:cubicBezTo>
                  <a:pt x="680826" y="47478"/>
                  <a:pt x="662993" y="49820"/>
                  <a:pt x="647700" y="57466"/>
                </a:cubicBezTo>
                <a:cubicBezTo>
                  <a:pt x="631141" y="65745"/>
                  <a:pt x="617876" y="80955"/>
                  <a:pt x="600075" y="86041"/>
                </a:cubicBezTo>
                <a:cubicBezTo>
                  <a:pt x="572430" y="93939"/>
                  <a:pt x="542925" y="92391"/>
                  <a:pt x="514350" y="95566"/>
                </a:cubicBezTo>
                <a:cubicBezTo>
                  <a:pt x="503238" y="112235"/>
                  <a:pt x="490538" y="139222"/>
                  <a:pt x="466725" y="143191"/>
                </a:cubicBezTo>
                <a:cubicBezTo>
                  <a:pt x="456821" y="144842"/>
                  <a:pt x="447675" y="136841"/>
                  <a:pt x="438150" y="133666"/>
                </a:cubicBezTo>
                <a:cubicBezTo>
                  <a:pt x="431800" y="124141"/>
                  <a:pt x="427195" y="113186"/>
                  <a:pt x="419100" y="105091"/>
                </a:cubicBezTo>
                <a:cubicBezTo>
                  <a:pt x="400636" y="86627"/>
                  <a:pt x="385191" y="84263"/>
                  <a:pt x="361950" y="76516"/>
                </a:cubicBezTo>
                <a:cubicBezTo>
                  <a:pt x="354928" y="69494"/>
                  <a:pt x="319387" y="30217"/>
                  <a:pt x="304800" y="28891"/>
                </a:cubicBezTo>
                <a:cubicBezTo>
                  <a:pt x="279307" y="26573"/>
                  <a:pt x="254000" y="35241"/>
                  <a:pt x="228600" y="38416"/>
                </a:cubicBezTo>
                <a:cubicBezTo>
                  <a:pt x="219075" y="44766"/>
                  <a:pt x="208120" y="49371"/>
                  <a:pt x="200025" y="57466"/>
                </a:cubicBezTo>
                <a:cubicBezTo>
                  <a:pt x="172047" y="85444"/>
                  <a:pt x="170954" y="126125"/>
                  <a:pt x="161925" y="162241"/>
                </a:cubicBezTo>
                <a:cubicBezTo>
                  <a:pt x="157998" y="177947"/>
                  <a:pt x="158084" y="194707"/>
                  <a:pt x="152400" y="209866"/>
                </a:cubicBezTo>
                <a:cubicBezTo>
                  <a:pt x="144443" y="231084"/>
                  <a:pt x="119599" y="252192"/>
                  <a:pt x="104775" y="267016"/>
                </a:cubicBezTo>
                <a:cubicBezTo>
                  <a:pt x="97028" y="290257"/>
                  <a:pt x="94664" y="305702"/>
                  <a:pt x="76200" y="324166"/>
                </a:cubicBezTo>
                <a:cubicBezTo>
                  <a:pt x="68105" y="332261"/>
                  <a:pt x="57150" y="336866"/>
                  <a:pt x="47625" y="343216"/>
                </a:cubicBezTo>
                <a:cubicBezTo>
                  <a:pt x="3956" y="408720"/>
                  <a:pt x="16765" y="378646"/>
                  <a:pt x="0" y="428941"/>
                </a:cubicBezTo>
                <a:cubicBezTo>
                  <a:pt x="6350" y="441641"/>
                  <a:pt x="10797" y="455487"/>
                  <a:pt x="19050" y="467041"/>
                </a:cubicBezTo>
                <a:cubicBezTo>
                  <a:pt x="26880" y="478002"/>
                  <a:pt x="39001" y="485268"/>
                  <a:pt x="47625" y="495616"/>
                </a:cubicBezTo>
                <a:cubicBezTo>
                  <a:pt x="54954" y="504410"/>
                  <a:pt x="60325" y="514666"/>
                  <a:pt x="66675" y="524191"/>
                </a:cubicBezTo>
                <a:cubicBezTo>
                  <a:pt x="67754" y="534979"/>
                  <a:pt x="69082" y="618890"/>
                  <a:pt x="85725" y="648016"/>
                </a:cubicBezTo>
                <a:cubicBezTo>
                  <a:pt x="93601" y="661799"/>
                  <a:pt x="103969" y="674063"/>
                  <a:pt x="114300" y="686116"/>
                </a:cubicBezTo>
                <a:cubicBezTo>
                  <a:pt x="123066" y="696343"/>
                  <a:pt x="133350" y="705166"/>
                  <a:pt x="142875" y="714691"/>
                </a:cubicBezTo>
                <a:cubicBezTo>
                  <a:pt x="166816" y="786515"/>
                  <a:pt x="134521" y="697983"/>
                  <a:pt x="171450" y="771841"/>
                </a:cubicBezTo>
                <a:cubicBezTo>
                  <a:pt x="175940" y="780821"/>
                  <a:pt x="173875" y="793316"/>
                  <a:pt x="180975" y="800416"/>
                </a:cubicBezTo>
                <a:cubicBezTo>
                  <a:pt x="191015" y="810456"/>
                  <a:pt x="206375" y="813116"/>
                  <a:pt x="219075" y="819466"/>
                </a:cubicBezTo>
                <a:cubicBezTo>
                  <a:pt x="222649" y="830189"/>
                  <a:pt x="239321" y="877769"/>
                  <a:pt x="238125" y="886141"/>
                </a:cubicBezTo>
                <a:cubicBezTo>
                  <a:pt x="235915" y="901612"/>
                  <a:pt x="198562" y="935229"/>
                  <a:pt x="190500" y="943291"/>
                </a:cubicBezTo>
                <a:cubicBezTo>
                  <a:pt x="193675" y="962341"/>
                  <a:pt x="187307" y="985907"/>
                  <a:pt x="200025" y="1000441"/>
                </a:cubicBezTo>
                <a:cubicBezTo>
                  <a:pt x="213248" y="1015553"/>
                  <a:pt x="257175" y="1019491"/>
                  <a:pt x="257175" y="1019491"/>
                </a:cubicBezTo>
                <a:cubicBezTo>
                  <a:pt x="266700" y="1025841"/>
                  <a:pt x="275289" y="1033892"/>
                  <a:pt x="285750" y="1038541"/>
                </a:cubicBezTo>
                <a:cubicBezTo>
                  <a:pt x="338859" y="1062145"/>
                  <a:pt x="359082" y="1059614"/>
                  <a:pt x="419100" y="1067116"/>
                </a:cubicBezTo>
                <a:cubicBezTo>
                  <a:pt x="431800" y="1076641"/>
                  <a:pt x="442460" y="1089795"/>
                  <a:pt x="457200" y="1095691"/>
                </a:cubicBezTo>
                <a:cubicBezTo>
                  <a:pt x="555029" y="1134823"/>
                  <a:pt x="481588" y="1072454"/>
                  <a:pt x="542925" y="1133791"/>
                </a:cubicBezTo>
                <a:cubicBezTo>
                  <a:pt x="539750" y="1143316"/>
                  <a:pt x="537890" y="1153386"/>
                  <a:pt x="533400" y="1162366"/>
                </a:cubicBezTo>
                <a:cubicBezTo>
                  <a:pt x="528280" y="1172605"/>
                  <a:pt x="515489" y="1179550"/>
                  <a:pt x="514350" y="1190941"/>
                </a:cubicBezTo>
                <a:cubicBezTo>
                  <a:pt x="508922" y="1245217"/>
                  <a:pt x="513645" y="1257263"/>
                  <a:pt x="552450" y="1276666"/>
                </a:cubicBezTo>
                <a:cubicBezTo>
                  <a:pt x="561430" y="1281156"/>
                  <a:pt x="571500" y="1283016"/>
                  <a:pt x="581025" y="1286191"/>
                </a:cubicBezTo>
                <a:cubicBezTo>
                  <a:pt x="590550" y="1292541"/>
                  <a:pt x="599078" y="1300732"/>
                  <a:pt x="609600" y="1305241"/>
                </a:cubicBezTo>
                <a:cubicBezTo>
                  <a:pt x="621632" y="1310398"/>
                  <a:pt x="635113" y="1311170"/>
                  <a:pt x="647700" y="1314766"/>
                </a:cubicBezTo>
                <a:cubicBezTo>
                  <a:pt x="657354" y="1317524"/>
                  <a:pt x="666750" y="1321116"/>
                  <a:pt x="676275" y="1324291"/>
                </a:cubicBezTo>
                <a:cubicBezTo>
                  <a:pt x="697794" y="1388849"/>
                  <a:pt x="673435" y="1310092"/>
                  <a:pt x="695325" y="1419541"/>
                </a:cubicBezTo>
                <a:cubicBezTo>
                  <a:pt x="697294" y="1429386"/>
                  <a:pt x="702092" y="1438462"/>
                  <a:pt x="704850" y="1448116"/>
                </a:cubicBezTo>
                <a:cubicBezTo>
                  <a:pt x="728770" y="1531837"/>
                  <a:pt x="701062" y="1446278"/>
                  <a:pt x="723900" y="1514791"/>
                </a:cubicBezTo>
                <a:cubicBezTo>
                  <a:pt x="742950" y="1511616"/>
                  <a:pt x="764282" y="1514848"/>
                  <a:pt x="781050" y="1505266"/>
                </a:cubicBezTo>
                <a:cubicBezTo>
                  <a:pt x="789767" y="1500285"/>
                  <a:pt x="790575" y="1486731"/>
                  <a:pt x="790575" y="1476691"/>
                </a:cubicBezTo>
                <a:cubicBezTo>
                  <a:pt x="790575" y="1447423"/>
                  <a:pt x="772838" y="1425779"/>
                  <a:pt x="762000" y="1400491"/>
                </a:cubicBezTo>
                <a:cubicBezTo>
                  <a:pt x="758045" y="1391263"/>
                  <a:pt x="755650" y="1381441"/>
                  <a:pt x="752475" y="1371916"/>
                </a:cubicBezTo>
                <a:cubicBezTo>
                  <a:pt x="755650" y="1356041"/>
                  <a:pt x="751636" y="1336728"/>
                  <a:pt x="762000" y="1324291"/>
                </a:cubicBezTo>
                <a:cubicBezTo>
                  <a:pt x="770381" y="1314234"/>
                  <a:pt x="787513" y="1318362"/>
                  <a:pt x="800100" y="1314766"/>
                </a:cubicBezTo>
                <a:cubicBezTo>
                  <a:pt x="809754" y="1312008"/>
                  <a:pt x="819150" y="1308416"/>
                  <a:pt x="828675" y="1305241"/>
                </a:cubicBezTo>
                <a:cubicBezTo>
                  <a:pt x="852845" y="1232732"/>
                  <a:pt x="828034" y="1252029"/>
                  <a:pt x="895350" y="1238566"/>
                </a:cubicBezTo>
                <a:cubicBezTo>
                  <a:pt x="910756" y="1099916"/>
                  <a:pt x="893225" y="1203142"/>
                  <a:pt x="923925" y="1095691"/>
                </a:cubicBezTo>
                <a:cubicBezTo>
                  <a:pt x="931118" y="1070517"/>
                  <a:pt x="932141" y="1043326"/>
                  <a:pt x="942975" y="1019491"/>
                </a:cubicBezTo>
                <a:cubicBezTo>
                  <a:pt x="948549" y="1007228"/>
                  <a:pt x="961323" y="999682"/>
                  <a:pt x="971550" y="990916"/>
                </a:cubicBezTo>
                <a:cubicBezTo>
                  <a:pt x="1071623" y="905139"/>
                  <a:pt x="950181" y="1012983"/>
                  <a:pt x="1047750" y="943291"/>
                </a:cubicBezTo>
                <a:cubicBezTo>
                  <a:pt x="1058711" y="935461"/>
                  <a:pt x="1066800" y="924241"/>
                  <a:pt x="1076325" y="914716"/>
                </a:cubicBezTo>
                <a:cubicBezTo>
                  <a:pt x="1079500" y="905191"/>
                  <a:pt x="1080869" y="894858"/>
                  <a:pt x="1085850" y="886141"/>
                </a:cubicBezTo>
                <a:cubicBezTo>
                  <a:pt x="1131982" y="805410"/>
                  <a:pt x="1102111" y="884984"/>
                  <a:pt x="1123950" y="819466"/>
                </a:cubicBezTo>
                <a:cubicBezTo>
                  <a:pt x="1130742" y="771924"/>
                  <a:pt x="1141593" y="755859"/>
                  <a:pt x="1123950" y="714691"/>
                </a:cubicBezTo>
                <a:cubicBezTo>
                  <a:pt x="1119441" y="704169"/>
                  <a:pt x="1111250" y="695641"/>
                  <a:pt x="1104900" y="686116"/>
                </a:cubicBezTo>
                <a:cubicBezTo>
                  <a:pt x="1108075" y="676591"/>
                  <a:pt x="1104486" y="658961"/>
                  <a:pt x="1114425" y="657541"/>
                </a:cubicBezTo>
                <a:cubicBezTo>
                  <a:pt x="1155406" y="651687"/>
                  <a:pt x="1196853" y="667066"/>
                  <a:pt x="1238250" y="667066"/>
                </a:cubicBezTo>
                <a:cubicBezTo>
                  <a:pt x="1270158" y="667066"/>
                  <a:pt x="1301750" y="660716"/>
                  <a:pt x="1333500" y="657541"/>
                </a:cubicBezTo>
                <a:cubicBezTo>
                  <a:pt x="1339850" y="641666"/>
                  <a:pt x="1356697" y="626503"/>
                  <a:pt x="1352550" y="609916"/>
                </a:cubicBezTo>
                <a:cubicBezTo>
                  <a:pt x="1348700" y="594515"/>
                  <a:pt x="1326503" y="591672"/>
                  <a:pt x="1314450" y="581341"/>
                </a:cubicBezTo>
                <a:cubicBezTo>
                  <a:pt x="1304223" y="572575"/>
                  <a:pt x="1296508" y="561036"/>
                  <a:pt x="1285875" y="552766"/>
                </a:cubicBezTo>
                <a:cubicBezTo>
                  <a:pt x="1267803" y="538710"/>
                  <a:pt x="1248041" y="526958"/>
                  <a:pt x="1228725" y="514666"/>
                </a:cubicBezTo>
                <a:cubicBezTo>
                  <a:pt x="1179239" y="483175"/>
                  <a:pt x="1195004" y="490726"/>
                  <a:pt x="1152525" y="476566"/>
                </a:cubicBezTo>
                <a:cubicBezTo>
                  <a:pt x="1139825" y="457516"/>
                  <a:pt x="1121665" y="441136"/>
                  <a:pt x="1114425" y="419416"/>
                </a:cubicBezTo>
                <a:cubicBezTo>
                  <a:pt x="1108075" y="400366"/>
                  <a:pt x="1112083" y="373405"/>
                  <a:pt x="1095375" y="362266"/>
                </a:cubicBezTo>
                <a:cubicBezTo>
                  <a:pt x="1085850" y="355916"/>
                  <a:pt x="1077261" y="347865"/>
                  <a:pt x="1066800" y="343216"/>
                </a:cubicBezTo>
                <a:cubicBezTo>
                  <a:pt x="1048450" y="335061"/>
                  <a:pt x="1009650" y="324166"/>
                  <a:pt x="1009650" y="324166"/>
                </a:cubicBezTo>
                <a:lnTo>
                  <a:pt x="981075" y="305116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รูปแบบอิสระ 26"/>
          <p:cNvSpPr/>
          <p:nvPr/>
        </p:nvSpPr>
        <p:spPr>
          <a:xfrm>
            <a:off x="6998277" y="3238369"/>
            <a:ext cx="640228" cy="195121"/>
          </a:xfrm>
          <a:custGeom>
            <a:avLst/>
            <a:gdLst>
              <a:gd name="connsiteX0" fmla="*/ 50223 w 640228"/>
              <a:gd name="connsiteY0" fmla="*/ 19181 h 195121"/>
              <a:gd name="connsiteX1" fmla="*/ 116898 w 640228"/>
              <a:gd name="connsiteY1" fmla="*/ 131 h 195121"/>
              <a:gd name="connsiteX2" fmla="*/ 240723 w 640228"/>
              <a:gd name="connsiteY2" fmla="*/ 9656 h 195121"/>
              <a:gd name="connsiteX3" fmla="*/ 307398 w 640228"/>
              <a:gd name="connsiteY3" fmla="*/ 104906 h 195121"/>
              <a:gd name="connsiteX4" fmla="*/ 335973 w 640228"/>
              <a:gd name="connsiteY4" fmla="*/ 76331 h 195121"/>
              <a:gd name="connsiteX5" fmla="*/ 355023 w 640228"/>
              <a:gd name="connsiteY5" fmla="*/ 47756 h 195121"/>
              <a:gd name="connsiteX6" fmla="*/ 402648 w 640228"/>
              <a:gd name="connsiteY6" fmla="*/ 9656 h 195121"/>
              <a:gd name="connsiteX7" fmla="*/ 602673 w 640228"/>
              <a:gd name="connsiteY7" fmla="*/ 19181 h 195121"/>
              <a:gd name="connsiteX8" fmla="*/ 593148 w 640228"/>
              <a:gd name="connsiteY8" fmla="*/ 66806 h 195121"/>
              <a:gd name="connsiteX9" fmla="*/ 602673 w 640228"/>
              <a:gd name="connsiteY9" fmla="*/ 104906 h 195121"/>
              <a:gd name="connsiteX10" fmla="*/ 621723 w 640228"/>
              <a:gd name="connsiteY10" fmla="*/ 162056 h 195121"/>
              <a:gd name="connsiteX11" fmla="*/ 631248 w 640228"/>
              <a:gd name="connsiteY11" fmla="*/ 190631 h 195121"/>
              <a:gd name="connsiteX12" fmla="*/ 593148 w 640228"/>
              <a:gd name="connsiteY12" fmla="*/ 171581 h 195121"/>
              <a:gd name="connsiteX13" fmla="*/ 526473 w 640228"/>
              <a:gd name="connsiteY13" fmla="*/ 152531 h 195121"/>
              <a:gd name="connsiteX14" fmla="*/ 431223 w 640228"/>
              <a:gd name="connsiteY14" fmla="*/ 133481 h 195121"/>
              <a:gd name="connsiteX15" fmla="*/ 250248 w 640228"/>
              <a:gd name="connsiteY15" fmla="*/ 104906 h 195121"/>
              <a:gd name="connsiteX16" fmla="*/ 221673 w 640228"/>
              <a:gd name="connsiteY16" fmla="*/ 85856 h 195121"/>
              <a:gd name="connsiteX17" fmla="*/ 164523 w 640228"/>
              <a:gd name="connsiteY17" fmla="*/ 76331 h 195121"/>
              <a:gd name="connsiteX18" fmla="*/ 97848 w 640228"/>
              <a:gd name="connsiteY18" fmla="*/ 57281 h 195121"/>
              <a:gd name="connsiteX19" fmla="*/ 69273 w 640228"/>
              <a:gd name="connsiteY19" fmla="*/ 38231 h 195121"/>
              <a:gd name="connsiteX20" fmla="*/ 69273 w 640228"/>
              <a:gd name="connsiteY20" fmla="*/ 19181 h 195121"/>
              <a:gd name="connsiteX21" fmla="*/ 50223 w 640228"/>
              <a:gd name="connsiteY21" fmla="*/ 19181 h 19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0228" h="195121">
                <a:moveTo>
                  <a:pt x="50223" y="19181"/>
                </a:moveTo>
                <a:cubicBezTo>
                  <a:pt x="58161" y="16006"/>
                  <a:pt x="104938" y="131"/>
                  <a:pt x="116898" y="131"/>
                </a:cubicBezTo>
                <a:cubicBezTo>
                  <a:pt x="158295" y="131"/>
                  <a:pt x="199448" y="6481"/>
                  <a:pt x="240723" y="9656"/>
                </a:cubicBezTo>
                <a:cubicBezTo>
                  <a:pt x="273438" y="107800"/>
                  <a:pt x="240077" y="88076"/>
                  <a:pt x="307398" y="104906"/>
                </a:cubicBezTo>
                <a:cubicBezTo>
                  <a:pt x="316923" y="95381"/>
                  <a:pt x="327349" y="86679"/>
                  <a:pt x="335973" y="76331"/>
                </a:cubicBezTo>
                <a:cubicBezTo>
                  <a:pt x="343302" y="67537"/>
                  <a:pt x="346928" y="55851"/>
                  <a:pt x="355023" y="47756"/>
                </a:cubicBezTo>
                <a:cubicBezTo>
                  <a:pt x="369398" y="33381"/>
                  <a:pt x="386773" y="22356"/>
                  <a:pt x="402648" y="9656"/>
                </a:cubicBezTo>
                <a:cubicBezTo>
                  <a:pt x="469323" y="12831"/>
                  <a:pt x="538738" y="0"/>
                  <a:pt x="602673" y="19181"/>
                </a:cubicBezTo>
                <a:cubicBezTo>
                  <a:pt x="618180" y="23833"/>
                  <a:pt x="593148" y="50617"/>
                  <a:pt x="593148" y="66806"/>
                </a:cubicBezTo>
                <a:cubicBezTo>
                  <a:pt x="593148" y="79897"/>
                  <a:pt x="598911" y="92367"/>
                  <a:pt x="602673" y="104906"/>
                </a:cubicBezTo>
                <a:cubicBezTo>
                  <a:pt x="608443" y="124140"/>
                  <a:pt x="615373" y="143006"/>
                  <a:pt x="621723" y="162056"/>
                </a:cubicBezTo>
                <a:cubicBezTo>
                  <a:pt x="624898" y="171581"/>
                  <a:pt x="640228" y="195121"/>
                  <a:pt x="631248" y="190631"/>
                </a:cubicBezTo>
                <a:cubicBezTo>
                  <a:pt x="618548" y="184281"/>
                  <a:pt x="606199" y="177174"/>
                  <a:pt x="593148" y="171581"/>
                </a:cubicBezTo>
                <a:cubicBezTo>
                  <a:pt x="576489" y="164441"/>
                  <a:pt x="542585" y="155983"/>
                  <a:pt x="526473" y="152531"/>
                </a:cubicBezTo>
                <a:cubicBezTo>
                  <a:pt x="494813" y="145747"/>
                  <a:pt x="463161" y="138804"/>
                  <a:pt x="431223" y="133481"/>
                </a:cubicBezTo>
                <a:cubicBezTo>
                  <a:pt x="175149" y="90802"/>
                  <a:pt x="380373" y="130931"/>
                  <a:pt x="250248" y="104906"/>
                </a:cubicBezTo>
                <a:cubicBezTo>
                  <a:pt x="240723" y="98556"/>
                  <a:pt x="232533" y="89476"/>
                  <a:pt x="221673" y="85856"/>
                </a:cubicBezTo>
                <a:cubicBezTo>
                  <a:pt x="203351" y="79749"/>
                  <a:pt x="183461" y="80119"/>
                  <a:pt x="164523" y="76331"/>
                </a:cubicBezTo>
                <a:cubicBezTo>
                  <a:pt x="134623" y="70351"/>
                  <a:pt x="125083" y="66359"/>
                  <a:pt x="97848" y="57281"/>
                </a:cubicBezTo>
                <a:cubicBezTo>
                  <a:pt x="88323" y="50931"/>
                  <a:pt x="79795" y="42740"/>
                  <a:pt x="69273" y="38231"/>
                </a:cubicBezTo>
                <a:cubicBezTo>
                  <a:pt x="36946" y="24376"/>
                  <a:pt x="0" y="33036"/>
                  <a:pt x="69273" y="19181"/>
                </a:cubicBezTo>
                <a:cubicBezTo>
                  <a:pt x="72386" y="18558"/>
                  <a:pt x="42285" y="22356"/>
                  <a:pt x="50223" y="1918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รูปแบบอิสระ 27"/>
          <p:cNvSpPr/>
          <p:nvPr/>
        </p:nvSpPr>
        <p:spPr>
          <a:xfrm>
            <a:off x="5634959" y="3302635"/>
            <a:ext cx="1050119" cy="955040"/>
          </a:xfrm>
          <a:custGeom>
            <a:avLst/>
            <a:gdLst>
              <a:gd name="connsiteX0" fmla="*/ 41941 w 1050119"/>
              <a:gd name="connsiteY0" fmla="*/ 212090 h 955040"/>
              <a:gd name="connsiteX1" fmla="*/ 241966 w 1050119"/>
              <a:gd name="connsiteY1" fmla="*/ 193040 h 955040"/>
              <a:gd name="connsiteX2" fmla="*/ 299116 w 1050119"/>
              <a:gd name="connsiteY2" fmla="*/ 173990 h 955040"/>
              <a:gd name="connsiteX3" fmla="*/ 327691 w 1050119"/>
              <a:gd name="connsiteY3" fmla="*/ 164465 h 955040"/>
              <a:gd name="connsiteX4" fmla="*/ 394366 w 1050119"/>
              <a:gd name="connsiteY4" fmla="*/ 145415 h 955040"/>
              <a:gd name="connsiteX5" fmla="*/ 422941 w 1050119"/>
              <a:gd name="connsiteY5" fmla="*/ 135890 h 955040"/>
              <a:gd name="connsiteX6" fmla="*/ 441991 w 1050119"/>
              <a:gd name="connsiteY6" fmla="*/ 107315 h 955040"/>
              <a:gd name="connsiteX7" fmla="*/ 480091 w 1050119"/>
              <a:gd name="connsiteY7" fmla="*/ 97790 h 955040"/>
              <a:gd name="connsiteX8" fmla="*/ 508666 w 1050119"/>
              <a:gd name="connsiteY8" fmla="*/ 88265 h 955040"/>
              <a:gd name="connsiteX9" fmla="*/ 642016 w 1050119"/>
              <a:gd name="connsiteY9" fmla="*/ 97790 h 955040"/>
              <a:gd name="connsiteX10" fmla="*/ 632491 w 1050119"/>
              <a:gd name="connsiteY10" fmla="*/ 126365 h 955040"/>
              <a:gd name="connsiteX11" fmla="*/ 642016 w 1050119"/>
              <a:gd name="connsiteY11" fmla="*/ 202565 h 955040"/>
              <a:gd name="connsiteX12" fmla="*/ 651541 w 1050119"/>
              <a:gd name="connsiteY12" fmla="*/ 250190 h 955040"/>
              <a:gd name="connsiteX13" fmla="*/ 718216 w 1050119"/>
              <a:gd name="connsiteY13" fmla="*/ 297815 h 955040"/>
              <a:gd name="connsiteX14" fmla="*/ 794416 w 1050119"/>
              <a:gd name="connsiteY14" fmla="*/ 269240 h 955040"/>
              <a:gd name="connsiteX15" fmla="*/ 889666 w 1050119"/>
              <a:gd name="connsiteY15" fmla="*/ 250190 h 955040"/>
              <a:gd name="connsiteX16" fmla="*/ 870616 w 1050119"/>
              <a:gd name="connsiteY16" fmla="*/ 221615 h 955040"/>
              <a:gd name="connsiteX17" fmla="*/ 927766 w 1050119"/>
              <a:gd name="connsiteY17" fmla="*/ 212090 h 955040"/>
              <a:gd name="connsiteX18" fmla="*/ 956341 w 1050119"/>
              <a:gd name="connsiteY18" fmla="*/ 202565 h 955040"/>
              <a:gd name="connsiteX19" fmla="*/ 946816 w 1050119"/>
              <a:gd name="connsiteY19" fmla="*/ 154940 h 955040"/>
              <a:gd name="connsiteX20" fmla="*/ 908716 w 1050119"/>
              <a:gd name="connsiteY20" fmla="*/ 97790 h 955040"/>
              <a:gd name="connsiteX21" fmla="*/ 918241 w 1050119"/>
              <a:gd name="connsiteY21" fmla="*/ 31115 h 955040"/>
              <a:gd name="connsiteX22" fmla="*/ 975391 w 1050119"/>
              <a:gd name="connsiteY22" fmla="*/ 2540 h 955040"/>
              <a:gd name="connsiteX23" fmla="*/ 1032541 w 1050119"/>
              <a:gd name="connsiteY23" fmla="*/ 12065 h 955040"/>
              <a:gd name="connsiteX24" fmla="*/ 1023016 w 1050119"/>
              <a:gd name="connsiteY24" fmla="*/ 40640 h 955040"/>
              <a:gd name="connsiteX25" fmla="*/ 1032541 w 1050119"/>
              <a:gd name="connsiteY25" fmla="*/ 107315 h 955040"/>
              <a:gd name="connsiteX26" fmla="*/ 1032541 w 1050119"/>
              <a:gd name="connsiteY26" fmla="*/ 393065 h 955040"/>
              <a:gd name="connsiteX27" fmla="*/ 1013491 w 1050119"/>
              <a:gd name="connsiteY27" fmla="*/ 450215 h 955040"/>
              <a:gd name="connsiteX28" fmla="*/ 994441 w 1050119"/>
              <a:gd name="connsiteY28" fmla="*/ 478790 h 955040"/>
              <a:gd name="connsiteX29" fmla="*/ 984916 w 1050119"/>
              <a:gd name="connsiteY29" fmla="*/ 593090 h 955040"/>
              <a:gd name="connsiteX30" fmla="*/ 965866 w 1050119"/>
              <a:gd name="connsiteY30" fmla="*/ 650240 h 955040"/>
              <a:gd name="connsiteX31" fmla="*/ 956341 w 1050119"/>
              <a:gd name="connsiteY31" fmla="*/ 764540 h 955040"/>
              <a:gd name="connsiteX32" fmla="*/ 937291 w 1050119"/>
              <a:gd name="connsiteY32" fmla="*/ 793115 h 955040"/>
              <a:gd name="connsiteX33" fmla="*/ 918241 w 1050119"/>
              <a:gd name="connsiteY33" fmla="*/ 831215 h 955040"/>
              <a:gd name="connsiteX34" fmla="*/ 899191 w 1050119"/>
              <a:gd name="connsiteY34" fmla="*/ 859790 h 955040"/>
              <a:gd name="connsiteX35" fmla="*/ 880141 w 1050119"/>
              <a:gd name="connsiteY35" fmla="*/ 897890 h 955040"/>
              <a:gd name="connsiteX36" fmla="*/ 861091 w 1050119"/>
              <a:gd name="connsiteY36" fmla="*/ 955040 h 955040"/>
              <a:gd name="connsiteX37" fmla="*/ 832516 w 1050119"/>
              <a:gd name="connsiteY37" fmla="*/ 945515 h 955040"/>
              <a:gd name="connsiteX38" fmla="*/ 813466 w 1050119"/>
              <a:gd name="connsiteY38" fmla="*/ 916940 h 955040"/>
              <a:gd name="connsiteX39" fmla="*/ 756316 w 1050119"/>
              <a:gd name="connsiteY39" fmla="*/ 897890 h 955040"/>
              <a:gd name="connsiteX40" fmla="*/ 651541 w 1050119"/>
              <a:gd name="connsiteY40" fmla="*/ 831215 h 955040"/>
              <a:gd name="connsiteX41" fmla="*/ 575341 w 1050119"/>
              <a:gd name="connsiteY41" fmla="*/ 764540 h 955040"/>
              <a:gd name="connsiteX42" fmla="*/ 518191 w 1050119"/>
              <a:gd name="connsiteY42" fmla="*/ 716915 h 955040"/>
              <a:gd name="connsiteX43" fmla="*/ 489616 w 1050119"/>
              <a:gd name="connsiteY43" fmla="*/ 707390 h 955040"/>
              <a:gd name="connsiteX44" fmla="*/ 461041 w 1050119"/>
              <a:gd name="connsiteY44" fmla="*/ 678815 h 955040"/>
              <a:gd name="connsiteX45" fmla="*/ 461041 w 1050119"/>
              <a:gd name="connsiteY45" fmla="*/ 564515 h 955040"/>
              <a:gd name="connsiteX46" fmla="*/ 432466 w 1050119"/>
              <a:gd name="connsiteY46" fmla="*/ 554990 h 955040"/>
              <a:gd name="connsiteX47" fmla="*/ 394366 w 1050119"/>
              <a:gd name="connsiteY47" fmla="*/ 659765 h 955040"/>
              <a:gd name="connsiteX48" fmla="*/ 337216 w 1050119"/>
              <a:gd name="connsiteY48" fmla="*/ 640715 h 955040"/>
              <a:gd name="connsiteX49" fmla="*/ 299116 w 1050119"/>
              <a:gd name="connsiteY49" fmla="*/ 631190 h 955040"/>
              <a:gd name="connsiteX50" fmla="*/ 99091 w 1050119"/>
              <a:gd name="connsiteY50" fmla="*/ 621665 h 955040"/>
              <a:gd name="connsiteX51" fmla="*/ 80041 w 1050119"/>
              <a:gd name="connsiteY51" fmla="*/ 574040 h 955040"/>
              <a:gd name="connsiteX52" fmla="*/ 80041 w 1050119"/>
              <a:gd name="connsiteY52" fmla="*/ 535940 h 955040"/>
              <a:gd name="connsiteX53" fmla="*/ 60991 w 1050119"/>
              <a:gd name="connsiteY53" fmla="*/ 507365 h 955040"/>
              <a:gd name="connsiteX54" fmla="*/ 51466 w 1050119"/>
              <a:gd name="connsiteY54" fmla="*/ 393065 h 955040"/>
              <a:gd name="connsiteX55" fmla="*/ 22891 w 1050119"/>
              <a:gd name="connsiteY55" fmla="*/ 364490 h 955040"/>
              <a:gd name="connsiteX56" fmla="*/ 51466 w 1050119"/>
              <a:gd name="connsiteY56" fmla="*/ 240665 h 955040"/>
              <a:gd name="connsiteX57" fmla="*/ 32416 w 1050119"/>
              <a:gd name="connsiteY57" fmla="*/ 212090 h 955040"/>
              <a:gd name="connsiteX58" fmla="*/ 41941 w 1050119"/>
              <a:gd name="connsiteY58" fmla="*/ 212090 h 95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0119" h="955040">
                <a:moveTo>
                  <a:pt x="41941" y="212090"/>
                </a:moveTo>
                <a:cubicBezTo>
                  <a:pt x="76866" y="208915"/>
                  <a:pt x="0" y="223286"/>
                  <a:pt x="241966" y="193040"/>
                </a:cubicBezTo>
                <a:cubicBezTo>
                  <a:pt x="261891" y="190549"/>
                  <a:pt x="280066" y="180340"/>
                  <a:pt x="299116" y="173990"/>
                </a:cubicBezTo>
                <a:lnTo>
                  <a:pt x="327691" y="164465"/>
                </a:lnTo>
                <a:cubicBezTo>
                  <a:pt x="349619" y="157156"/>
                  <a:pt x="372226" y="152057"/>
                  <a:pt x="394366" y="145415"/>
                </a:cubicBezTo>
                <a:cubicBezTo>
                  <a:pt x="403983" y="142530"/>
                  <a:pt x="413416" y="139065"/>
                  <a:pt x="422941" y="135890"/>
                </a:cubicBezTo>
                <a:cubicBezTo>
                  <a:pt x="429291" y="126365"/>
                  <a:pt x="432466" y="113665"/>
                  <a:pt x="441991" y="107315"/>
                </a:cubicBezTo>
                <a:cubicBezTo>
                  <a:pt x="452883" y="100053"/>
                  <a:pt x="467504" y="101386"/>
                  <a:pt x="480091" y="97790"/>
                </a:cubicBezTo>
                <a:cubicBezTo>
                  <a:pt x="489745" y="95032"/>
                  <a:pt x="499141" y="91440"/>
                  <a:pt x="508666" y="88265"/>
                </a:cubicBezTo>
                <a:cubicBezTo>
                  <a:pt x="553116" y="91440"/>
                  <a:pt x="599423" y="84685"/>
                  <a:pt x="642016" y="97790"/>
                </a:cubicBezTo>
                <a:cubicBezTo>
                  <a:pt x="651612" y="100743"/>
                  <a:pt x="632491" y="116325"/>
                  <a:pt x="632491" y="126365"/>
                </a:cubicBezTo>
                <a:cubicBezTo>
                  <a:pt x="632491" y="151963"/>
                  <a:pt x="638124" y="177265"/>
                  <a:pt x="642016" y="202565"/>
                </a:cubicBezTo>
                <a:cubicBezTo>
                  <a:pt x="644478" y="218566"/>
                  <a:pt x="644301" y="235710"/>
                  <a:pt x="651541" y="250190"/>
                </a:cubicBezTo>
                <a:cubicBezTo>
                  <a:pt x="664413" y="275933"/>
                  <a:pt x="695204" y="286309"/>
                  <a:pt x="718216" y="297815"/>
                </a:cubicBezTo>
                <a:cubicBezTo>
                  <a:pt x="728930" y="293529"/>
                  <a:pt x="776769" y="273312"/>
                  <a:pt x="794416" y="269240"/>
                </a:cubicBezTo>
                <a:cubicBezTo>
                  <a:pt x="825966" y="261959"/>
                  <a:pt x="857916" y="256540"/>
                  <a:pt x="889666" y="250190"/>
                </a:cubicBezTo>
                <a:cubicBezTo>
                  <a:pt x="883316" y="240665"/>
                  <a:pt x="862521" y="229710"/>
                  <a:pt x="870616" y="221615"/>
                </a:cubicBezTo>
                <a:cubicBezTo>
                  <a:pt x="884272" y="207959"/>
                  <a:pt x="908913" y="216280"/>
                  <a:pt x="927766" y="212090"/>
                </a:cubicBezTo>
                <a:cubicBezTo>
                  <a:pt x="937567" y="209912"/>
                  <a:pt x="946816" y="205740"/>
                  <a:pt x="956341" y="202565"/>
                </a:cubicBezTo>
                <a:cubicBezTo>
                  <a:pt x="953166" y="186690"/>
                  <a:pt x="953515" y="169678"/>
                  <a:pt x="946816" y="154940"/>
                </a:cubicBezTo>
                <a:cubicBezTo>
                  <a:pt x="937342" y="134097"/>
                  <a:pt x="908716" y="97790"/>
                  <a:pt x="908716" y="97790"/>
                </a:cubicBezTo>
                <a:cubicBezTo>
                  <a:pt x="911891" y="75565"/>
                  <a:pt x="909123" y="51631"/>
                  <a:pt x="918241" y="31115"/>
                </a:cubicBezTo>
                <a:cubicBezTo>
                  <a:pt x="924663" y="16665"/>
                  <a:pt x="962712" y="6766"/>
                  <a:pt x="975391" y="2540"/>
                </a:cubicBezTo>
                <a:cubicBezTo>
                  <a:pt x="994441" y="5715"/>
                  <a:pt x="1017460" y="0"/>
                  <a:pt x="1032541" y="12065"/>
                </a:cubicBezTo>
                <a:cubicBezTo>
                  <a:pt x="1040381" y="18337"/>
                  <a:pt x="1023016" y="30600"/>
                  <a:pt x="1023016" y="40640"/>
                </a:cubicBezTo>
                <a:cubicBezTo>
                  <a:pt x="1023016" y="63091"/>
                  <a:pt x="1029366" y="85090"/>
                  <a:pt x="1032541" y="107315"/>
                </a:cubicBezTo>
                <a:cubicBezTo>
                  <a:pt x="1039395" y="223833"/>
                  <a:pt x="1050119" y="281737"/>
                  <a:pt x="1032541" y="393065"/>
                </a:cubicBezTo>
                <a:cubicBezTo>
                  <a:pt x="1029409" y="412900"/>
                  <a:pt x="1019841" y="431165"/>
                  <a:pt x="1013491" y="450215"/>
                </a:cubicBezTo>
                <a:cubicBezTo>
                  <a:pt x="1009871" y="461075"/>
                  <a:pt x="1000791" y="469265"/>
                  <a:pt x="994441" y="478790"/>
                </a:cubicBezTo>
                <a:cubicBezTo>
                  <a:pt x="991266" y="516890"/>
                  <a:pt x="991201" y="555378"/>
                  <a:pt x="984916" y="593090"/>
                </a:cubicBezTo>
                <a:cubicBezTo>
                  <a:pt x="981615" y="612897"/>
                  <a:pt x="965866" y="650240"/>
                  <a:pt x="965866" y="650240"/>
                </a:cubicBezTo>
                <a:cubicBezTo>
                  <a:pt x="962691" y="688340"/>
                  <a:pt x="963839" y="727050"/>
                  <a:pt x="956341" y="764540"/>
                </a:cubicBezTo>
                <a:cubicBezTo>
                  <a:pt x="954096" y="775765"/>
                  <a:pt x="942971" y="783176"/>
                  <a:pt x="937291" y="793115"/>
                </a:cubicBezTo>
                <a:cubicBezTo>
                  <a:pt x="930246" y="805443"/>
                  <a:pt x="925286" y="818887"/>
                  <a:pt x="918241" y="831215"/>
                </a:cubicBezTo>
                <a:cubicBezTo>
                  <a:pt x="912561" y="841154"/>
                  <a:pt x="904871" y="849851"/>
                  <a:pt x="899191" y="859790"/>
                </a:cubicBezTo>
                <a:cubicBezTo>
                  <a:pt x="892146" y="872118"/>
                  <a:pt x="885414" y="884707"/>
                  <a:pt x="880141" y="897890"/>
                </a:cubicBezTo>
                <a:cubicBezTo>
                  <a:pt x="872683" y="916534"/>
                  <a:pt x="861091" y="955040"/>
                  <a:pt x="861091" y="955040"/>
                </a:cubicBezTo>
                <a:cubicBezTo>
                  <a:pt x="851566" y="951865"/>
                  <a:pt x="840356" y="951787"/>
                  <a:pt x="832516" y="945515"/>
                </a:cubicBezTo>
                <a:cubicBezTo>
                  <a:pt x="823577" y="938364"/>
                  <a:pt x="823174" y="923007"/>
                  <a:pt x="813466" y="916940"/>
                </a:cubicBezTo>
                <a:cubicBezTo>
                  <a:pt x="796438" y="906297"/>
                  <a:pt x="756316" y="897890"/>
                  <a:pt x="756316" y="897890"/>
                </a:cubicBezTo>
                <a:cubicBezTo>
                  <a:pt x="687718" y="829292"/>
                  <a:pt x="725584" y="846024"/>
                  <a:pt x="651541" y="831215"/>
                </a:cubicBezTo>
                <a:cubicBezTo>
                  <a:pt x="597566" y="750252"/>
                  <a:pt x="686466" y="875665"/>
                  <a:pt x="575341" y="764540"/>
                </a:cubicBezTo>
                <a:cubicBezTo>
                  <a:pt x="554275" y="743474"/>
                  <a:pt x="544713" y="730176"/>
                  <a:pt x="518191" y="716915"/>
                </a:cubicBezTo>
                <a:cubicBezTo>
                  <a:pt x="509211" y="712425"/>
                  <a:pt x="499141" y="710565"/>
                  <a:pt x="489616" y="707390"/>
                </a:cubicBezTo>
                <a:cubicBezTo>
                  <a:pt x="480091" y="697865"/>
                  <a:pt x="463963" y="691965"/>
                  <a:pt x="461041" y="678815"/>
                </a:cubicBezTo>
                <a:cubicBezTo>
                  <a:pt x="444877" y="606079"/>
                  <a:pt x="502605" y="637251"/>
                  <a:pt x="461041" y="564515"/>
                </a:cubicBezTo>
                <a:cubicBezTo>
                  <a:pt x="456060" y="555798"/>
                  <a:pt x="441991" y="558165"/>
                  <a:pt x="432466" y="554990"/>
                </a:cubicBezTo>
                <a:cubicBezTo>
                  <a:pt x="431264" y="564604"/>
                  <a:pt x="435782" y="655163"/>
                  <a:pt x="394366" y="659765"/>
                </a:cubicBezTo>
                <a:cubicBezTo>
                  <a:pt x="374408" y="661983"/>
                  <a:pt x="356266" y="647065"/>
                  <a:pt x="337216" y="640715"/>
                </a:cubicBezTo>
                <a:cubicBezTo>
                  <a:pt x="324797" y="636575"/>
                  <a:pt x="312165" y="632234"/>
                  <a:pt x="299116" y="631190"/>
                </a:cubicBezTo>
                <a:cubicBezTo>
                  <a:pt x="232578" y="625867"/>
                  <a:pt x="165766" y="624840"/>
                  <a:pt x="99091" y="621665"/>
                </a:cubicBezTo>
                <a:cubicBezTo>
                  <a:pt x="31049" y="576303"/>
                  <a:pt x="19729" y="589118"/>
                  <a:pt x="80041" y="574040"/>
                </a:cubicBezTo>
                <a:cubicBezTo>
                  <a:pt x="125761" y="543560"/>
                  <a:pt x="110521" y="566420"/>
                  <a:pt x="80041" y="535940"/>
                </a:cubicBezTo>
                <a:cubicBezTo>
                  <a:pt x="71946" y="527845"/>
                  <a:pt x="67341" y="516890"/>
                  <a:pt x="60991" y="507365"/>
                </a:cubicBezTo>
                <a:cubicBezTo>
                  <a:pt x="57816" y="469265"/>
                  <a:pt x="61317" y="430006"/>
                  <a:pt x="51466" y="393065"/>
                </a:cubicBezTo>
                <a:cubicBezTo>
                  <a:pt x="47995" y="380049"/>
                  <a:pt x="24939" y="377804"/>
                  <a:pt x="22891" y="364490"/>
                </a:cubicBezTo>
                <a:cubicBezTo>
                  <a:pt x="11560" y="290841"/>
                  <a:pt x="22607" y="283953"/>
                  <a:pt x="51466" y="240665"/>
                </a:cubicBezTo>
                <a:cubicBezTo>
                  <a:pt x="45116" y="231140"/>
                  <a:pt x="29640" y="223196"/>
                  <a:pt x="32416" y="212090"/>
                </a:cubicBezTo>
                <a:cubicBezTo>
                  <a:pt x="35550" y="199553"/>
                  <a:pt x="7016" y="215265"/>
                  <a:pt x="41941" y="212090"/>
                </a:cubicBezTo>
                <a:close/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รูปแบบอิสระ 28"/>
          <p:cNvSpPr/>
          <p:nvPr/>
        </p:nvSpPr>
        <p:spPr>
          <a:xfrm>
            <a:off x="6572250" y="2104510"/>
            <a:ext cx="662382" cy="1225551"/>
          </a:xfrm>
          <a:custGeom>
            <a:avLst/>
            <a:gdLst>
              <a:gd name="connsiteX0" fmla="*/ 371475 w 662382"/>
              <a:gd name="connsiteY0" fmla="*/ 19565 h 1225551"/>
              <a:gd name="connsiteX1" fmla="*/ 342900 w 662382"/>
              <a:gd name="connsiteY1" fmla="*/ 67190 h 1225551"/>
              <a:gd name="connsiteX2" fmla="*/ 323850 w 662382"/>
              <a:gd name="connsiteY2" fmla="*/ 95765 h 1225551"/>
              <a:gd name="connsiteX3" fmla="*/ 314325 w 662382"/>
              <a:gd name="connsiteY3" fmla="*/ 219590 h 1225551"/>
              <a:gd name="connsiteX4" fmla="*/ 285750 w 662382"/>
              <a:gd name="connsiteY4" fmla="*/ 248165 h 1225551"/>
              <a:gd name="connsiteX5" fmla="*/ 238125 w 662382"/>
              <a:gd name="connsiteY5" fmla="*/ 324365 h 1225551"/>
              <a:gd name="connsiteX6" fmla="*/ 190500 w 662382"/>
              <a:gd name="connsiteY6" fmla="*/ 524390 h 1225551"/>
              <a:gd name="connsiteX7" fmla="*/ 180975 w 662382"/>
              <a:gd name="connsiteY7" fmla="*/ 552965 h 1225551"/>
              <a:gd name="connsiteX8" fmla="*/ 190500 w 662382"/>
              <a:gd name="connsiteY8" fmla="*/ 638690 h 1225551"/>
              <a:gd name="connsiteX9" fmla="*/ 161925 w 662382"/>
              <a:gd name="connsiteY9" fmla="*/ 876815 h 1225551"/>
              <a:gd name="connsiteX10" fmla="*/ 142875 w 662382"/>
              <a:gd name="connsiteY10" fmla="*/ 905390 h 1225551"/>
              <a:gd name="connsiteX11" fmla="*/ 114300 w 662382"/>
              <a:gd name="connsiteY11" fmla="*/ 943490 h 1225551"/>
              <a:gd name="connsiteX12" fmla="*/ 95250 w 662382"/>
              <a:gd name="connsiteY12" fmla="*/ 972065 h 1225551"/>
              <a:gd name="connsiteX13" fmla="*/ 66675 w 662382"/>
              <a:gd name="connsiteY13" fmla="*/ 1000640 h 1225551"/>
              <a:gd name="connsiteX14" fmla="*/ 47625 w 662382"/>
              <a:gd name="connsiteY14" fmla="*/ 1057790 h 1225551"/>
              <a:gd name="connsiteX15" fmla="*/ 38100 w 662382"/>
              <a:gd name="connsiteY15" fmla="*/ 1143515 h 1225551"/>
              <a:gd name="connsiteX16" fmla="*/ 0 w 662382"/>
              <a:gd name="connsiteY16" fmla="*/ 1210190 h 1225551"/>
              <a:gd name="connsiteX17" fmla="*/ 28575 w 662382"/>
              <a:gd name="connsiteY17" fmla="*/ 1219715 h 1225551"/>
              <a:gd name="connsiteX18" fmla="*/ 66675 w 662382"/>
              <a:gd name="connsiteY18" fmla="*/ 1162565 h 1225551"/>
              <a:gd name="connsiteX19" fmla="*/ 133350 w 662382"/>
              <a:gd name="connsiteY19" fmla="*/ 1114940 h 1225551"/>
              <a:gd name="connsiteX20" fmla="*/ 152400 w 662382"/>
              <a:gd name="connsiteY20" fmla="*/ 1086365 h 1225551"/>
              <a:gd name="connsiteX21" fmla="*/ 361950 w 662382"/>
              <a:gd name="connsiteY21" fmla="*/ 1076840 h 1225551"/>
              <a:gd name="connsiteX22" fmla="*/ 428625 w 662382"/>
              <a:gd name="connsiteY22" fmla="*/ 1114940 h 1225551"/>
              <a:gd name="connsiteX23" fmla="*/ 504825 w 662382"/>
              <a:gd name="connsiteY23" fmla="*/ 1143515 h 1225551"/>
              <a:gd name="connsiteX24" fmla="*/ 533400 w 662382"/>
              <a:gd name="connsiteY24" fmla="*/ 1153040 h 1225551"/>
              <a:gd name="connsiteX25" fmla="*/ 600075 w 662382"/>
              <a:gd name="connsiteY25" fmla="*/ 1114940 h 1225551"/>
              <a:gd name="connsiteX26" fmla="*/ 561975 w 662382"/>
              <a:gd name="connsiteY26" fmla="*/ 1057790 h 1225551"/>
              <a:gd name="connsiteX27" fmla="*/ 600075 w 662382"/>
              <a:gd name="connsiteY27" fmla="*/ 972065 h 1225551"/>
              <a:gd name="connsiteX28" fmla="*/ 619125 w 662382"/>
              <a:gd name="connsiteY28" fmla="*/ 905390 h 1225551"/>
              <a:gd name="connsiteX29" fmla="*/ 657225 w 662382"/>
              <a:gd name="connsiteY29" fmla="*/ 876815 h 1225551"/>
              <a:gd name="connsiteX30" fmla="*/ 647700 w 662382"/>
              <a:gd name="connsiteY30" fmla="*/ 838715 h 1225551"/>
              <a:gd name="connsiteX31" fmla="*/ 638175 w 662382"/>
              <a:gd name="connsiteY31" fmla="*/ 781565 h 1225551"/>
              <a:gd name="connsiteX32" fmla="*/ 600075 w 662382"/>
              <a:gd name="connsiteY32" fmla="*/ 791090 h 1225551"/>
              <a:gd name="connsiteX33" fmla="*/ 542925 w 662382"/>
              <a:gd name="connsiteY33" fmla="*/ 752990 h 1225551"/>
              <a:gd name="connsiteX34" fmla="*/ 552450 w 662382"/>
              <a:gd name="connsiteY34" fmla="*/ 714890 h 1225551"/>
              <a:gd name="connsiteX35" fmla="*/ 561975 w 662382"/>
              <a:gd name="connsiteY35" fmla="*/ 629165 h 1225551"/>
              <a:gd name="connsiteX36" fmla="*/ 590550 w 662382"/>
              <a:gd name="connsiteY36" fmla="*/ 600590 h 1225551"/>
              <a:gd name="connsiteX37" fmla="*/ 571500 w 662382"/>
              <a:gd name="connsiteY37" fmla="*/ 543440 h 1225551"/>
              <a:gd name="connsiteX38" fmla="*/ 561975 w 662382"/>
              <a:gd name="connsiteY38" fmla="*/ 505340 h 1225551"/>
              <a:gd name="connsiteX39" fmla="*/ 542925 w 662382"/>
              <a:gd name="connsiteY39" fmla="*/ 467240 h 1225551"/>
              <a:gd name="connsiteX40" fmla="*/ 552450 w 662382"/>
              <a:gd name="connsiteY40" fmla="*/ 429140 h 1225551"/>
              <a:gd name="connsiteX41" fmla="*/ 590550 w 662382"/>
              <a:gd name="connsiteY41" fmla="*/ 419615 h 1225551"/>
              <a:gd name="connsiteX42" fmla="*/ 571500 w 662382"/>
              <a:gd name="connsiteY42" fmla="*/ 324365 h 1225551"/>
              <a:gd name="connsiteX43" fmla="*/ 581025 w 662382"/>
              <a:gd name="connsiteY43" fmla="*/ 295790 h 1225551"/>
              <a:gd name="connsiteX44" fmla="*/ 619125 w 662382"/>
              <a:gd name="connsiteY44" fmla="*/ 238640 h 1225551"/>
              <a:gd name="connsiteX45" fmla="*/ 609600 w 662382"/>
              <a:gd name="connsiteY45" fmla="*/ 210065 h 1225551"/>
              <a:gd name="connsiteX46" fmla="*/ 590550 w 662382"/>
              <a:gd name="connsiteY46" fmla="*/ 181490 h 1225551"/>
              <a:gd name="connsiteX47" fmla="*/ 581025 w 662382"/>
              <a:gd name="connsiteY47" fmla="*/ 76715 h 1225551"/>
              <a:gd name="connsiteX48" fmla="*/ 542925 w 662382"/>
              <a:gd name="connsiteY48" fmla="*/ 57665 h 1225551"/>
              <a:gd name="connsiteX49" fmla="*/ 514350 w 662382"/>
              <a:gd name="connsiteY49" fmla="*/ 29090 h 1225551"/>
              <a:gd name="connsiteX50" fmla="*/ 419100 w 662382"/>
              <a:gd name="connsiteY50" fmla="*/ 515 h 1225551"/>
              <a:gd name="connsiteX51" fmla="*/ 352425 w 662382"/>
              <a:gd name="connsiteY51" fmla="*/ 10040 h 1225551"/>
              <a:gd name="connsiteX52" fmla="*/ 342900 w 662382"/>
              <a:gd name="connsiteY52" fmla="*/ 76715 h 122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62382" h="1225551">
                <a:moveTo>
                  <a:pt x="371475" y="19565"/>
                </a:moveTo>
                <a:cubicBezTo>
                  <a:pt x="361950" y="35440"/>
                  <a:pt x="352712" y="51491"/>
                  <a:pt x="342900" y="67190"/>
                </a:cubicBezTo>
                <a:cubicBezTo>
                  <a:pt x="336833" y="76898"/>
                  <a:pt x="325960" y="84513"/>
                  <a:pt x="323850" y="95765"/>
                </a:cubicBezTo>
                <a:cubicBezTo>
                  <a:pt x="316221" y="136453"/>
                  <a:pt x="324365" y="179429"/>
                  <a:pt x="314325" y="219590"/>
                </a:cubicBezTo>
                <a:cubicBezTo>
                  <a:pt x="311058" y="232658"/>
                  <a:pt x="294374" y="237817"/>
                  <a:pt x="285750" y="248165"/>
                </a:cubicBezTo>
                <a:cubicBezTo>
                  <a:pt x="276592" y="259154"/>
                  <a:pt x="239984" y="320276"/>
                  <a:pt x="238125" y="324365"/>
                </a:cubicBezTo>
                <a:cubicBezTo>
                  <a:pt x="204519" y="398299"/>
                  <a:pt x="221073" y="432672"/>
                  <a:pt x="190500" y="524390"/>
                </a:cubicBezTo>
                <a:lnTo>
                  <a:pt x="180975" y="552965"/>
                </a:lnTo>
                <a:cubicBezTo>
                  <a:pt x="184150" y="581540"/>
                  <a:pt x="190500" y="609939"/>
                  <a:pt x="190500" y="638690"/>
                </a:cubicBezTo>
                <a:cubicBezTo>
                  <a:pt x="190500" y="755478"/>
                  <a:pt x="182413" y="774374"/>
                  <a:pt x="161925" y="876815"/>
                </a:cubicBezTo>
                <a:cubicBezTo>
                  <a:pt x="159680" y="888040"/>
                  <a:pt x="149529" y="896075"/>
                  <a:pt x="142875" y="905390"/>
                </a:cubicBezTo>
                <a:cubicBezTo>
                  <a:pt x="133648" y="918308"/>
                  <a:pt x="123527" y="930572"/>
                  <a:pt x="114300" y="943490"/>
                </a:cubicBezTo>
                <a:cubicBezTo>
                  <a:pt x="107646" y="952805"/>
                  <a:pt x="102579" y="963271"/>
                  <a:pt x="95250" y="972065"/>
                </a:cubicBezTo>
                <a:cubicBezTo>
                  <a:pt x="86626" y="982413"/>
                  <a:pt x="76200" y="991115"/>
                  <a:pt x="66675" y="1000640"/>
                </a:cubicBezTo>
                <a:cubicBezTo>
                  <a:pt x="60325" y="1019690"/>
                  <a:pt x="49843" y="1037832"/>
                  <a:pt x="47625" y="1057790"/>
                </a:cubicBezTo>
                <a:cubicBezTo>
                  <a:pt x="44450" y="1086365"/>
                  <a:pt x="44565" y="1115500"/>
                  <a:pt x="38100" y="1143515"/>
                </a:cubicBezTo>
                <a:cubicBezTo>
                  <a:pt x="33835" y="1161998"/>
                  <a:pt x="10879" y="1193872"/>
                  <a:pt x="0" y="1210190"/>
                </a:cubicBezTo>
                <a:cubicBezTo>
                  <a:pt x="9525" y="1213365"/>
                  <a:pt x="20405" y="1225551"/>
                  <a:pt x="28575" y="1219715"/>
                </a:cubicBezTo>
                <a:cubicBezTo>
                  <a:pt x="47206" y="1206407"/>
                  <a:pt x="53975" y="1181615"/>
                  <a:pt x="66675" y="1162565"/>
                </a:cubicBezTo>
                <a:cubicBezTo>
                  <a:pt x="71401" y="1155476"/>
                  <a:pt x="122237" y="1122349"/>
                  <a:pt x="133350" y="1114940"/>
                </a:cubicBezTo>
                <a:cubicBezTo>
                  <a:pt x="139700" y="1105415"/>
                  <a:pt x="144305" y="1094460"/>
                  <a:pt x="152400" y="1086365"/>
                </a:cubicBezTo>
                <a:cubicBezTo>
                  <a:pt x="206273" y="1032492"/>
                  <a:pt x="301284" y="1073647"/>
                  <a:pt x="361950" y="1076840"/>
                </a:cubicBezTo>
                <a:cubicBezTo>
                  <a:pt x="393739" y="1124523"/>
                  <a:pt x="364459" y="1095197"/>
                  <a:pt x="428625" y="1114940"/>
                </a:cubicBezTo>
                <a:cubicBezTo>
                  <a:pt x="454553" y="1122918"/>
                  <a:pt x="479331" y="1134244"/>
                  <a:pt x="504825" y="1143515"/>
                </a:cubicBezTo>
                <a:cubicBezTo>
                  <a:pt x="514261" y="1146946"/>
                  <a:pt x="523875" y="1149865"/>
                  <a:pt x="533400" y="1153040"/>
                </a:cubicBezTo>
                <a:cubicBezTo>
                  <a:pt x="541645" y="1151391"/>
                  <a:pt x="607828" y="1149829"/>
                  <a:pt x="600075" y="1114940"/>
                </a:cubicBezTo>
                <a:cubicBezTo>
                  <a:pt x="595108" y="1092590"/>
                  <a:pt x="561975" y="1057790"/>
                  <a:pt x="561975" y="1057790"/>
                </a:cubicBezTo>
                <a:cubicBezTo>
                  <a:pt x="584645" y="989780"/>
                  <a:pt x="569886" y="1017348"/>
                  <a:pt x="600075" y="972065"/>
                </a:cubicBezTo>
                <a:cubicBezTo>
                  <a:pt x="606425" y="949840"/>
                  <a:pt x="607233" y="925210"/>
                  <a:pt x="619125" y="905390"/>
                </a:cubicBezTo>
                <a:cubicBezTo>
                  <a:pt x="627293" y="891777"/>
                  <a:pt x="650972" y="891406"/>
                  <a:pt x="657225" y="876815"/>
                </a:cubicBezTo>
                <a:cubicBezTo>
                  <a:pt x="662382" y="864783"/>
                  <a:pt x="650267" y="851552"/>
                  <a:pt x="647700" y="838715"/>
                </a:cubicBezTo>
                <a:cubicBezTo>
                  <a:pt x="643912" y="819777"/>
                  <a:pt x="641350" y="800615"/>
                  <a:pt x="638175" y="781565"/>
                </a:cubicBezTo>
                <a:cubicBezTo>
                  <a:pt x="625475" y="784740"/>
                  <a:pt x="613166" y="791090"/>
                  <a:pt x="600075" y="791090"/>
                </a:cubicBezTo>
                <a:cubicBezTo>
                  <a:pt x="572506" y="791090"/>
                  <a:pt x="560105" y="770170"/>
                  <a:pt x="542925" y="752990"/>
                </a:cubicBezTo>
                <a:cubicBezTo>
                  <a:pt x="546100" y="740290"/>
                  <a:pt x="550459" y="727829"/>
                  <a:pt x="552450" y="714890"/>
                </a:cubicBezTo>
                <a:cubicBezTo>
                  <a:pt x="556822" y="686473"/>
                  <a:pt x="552883" y="656440"/>
                  <a:pt x="561975" y="629165"/>
                </a:cubicBezTo>
                <a:cubicBezTo>
                  <a:pt x="566235" y="616386"/>
                  <a:pt x="581025" y="610115"/>
                  <a:pt x="590550" y="600590"/>
                </a:cubicBezTo>
                <a:cubicBezTo>
                  <a:pt x="584200" y="581540"/>
                  <a:pt x="576370" y="562921"/>
                  <a:pt x="571500" y="543440"/>
                </a:cubicBezTo>
                <a:cubicBezTo>
                  <a:pt x="568325" y="530740"/>
                  <a:pt x="566572" y="517597"/>
                  <a:pt x="561975" y="505340"/>
                </a:cubicBezTo>
                <a:cubicBezTo>
                  <a:pt x="556989" y="492045"/>
                  <a:pt x="549275" y="479940"/>
                  <a:pt x="542925" y="467240"/>
                </a:cubicBezTo>
                <a:cubicBezTo>
                  <a:pt x="546100" y="454540"/>
                  <a:pt x="543193" y="438397"/>
                  <a:pt x="552450" y="429140"/>
                </a:cubicBezTo>
                <a:cubicBezTo>
                  <a:pt x="561707" y="419883"/>
                  <a:pt x="585953" y="431872"/>
                  <a:pt x="590550" y="419615"/>
                </a:cubicBezTo>
                <a:cubicBezTo>
                  <a:pt x="598276" y="399013"/>
                  <a:pt x="579775" y="349189"/>
                  <a:pt x="571500" y="324365"/>
                </a:cubicBezTo>
                <a:cubicBezTo>
                  <a:pt x="574675" y="314840"/>
                  <a:pt x="576149" y="304567"/>
                  <a:pt x="581025" y="295790"/>
                </a:cubicBezTo>
                <a:cubicBezTo>
                  <a:pt x="592144" y="275776"/>
                  <a:pt x="619125" y="238640"/>
                  <a:pt x="619125" y="238640"/>
                </a:cubicBezTo>
                <a:cubicBezTo>
                  <a:pt x="615950" y="229115"/>
                  <a:pt x="614090" y="219045"/>
                  <a:pt x="609600" y="210065"/>
                </a:cubicBezTo>
                <a:cubicBezTo>
                  <a:pt x="604480" y="199826"/>
                  <a:pt x="592949" y="192684"/>
                  <a:pt x="590550" y="181490"/>
                </a:cubicBezTo>
                <a:cubicBezTo>
                  <a:pt x="583202" y="147199"/>
                  <a:pt x="593614" y="109447"/>
                  <a:pt x="581025" y="76715"/>
                </a:cubicBezTo>
                <a:cubicBezTo>
                  <a:pt x="575928" y="63462"/>
                  <a:pt x="554479" y="65918"/>
                  <a:pt x="542925" y="57665"/>
                </a:cubicBezTo>
                <a:cubicBezTo>
                  <a:pt x="531964" y="49835"/>
                  <a:pt x="526125" y="35632"/>
                  <a:pt x="514350" y="29090"/>
                </a:cubicBezTo>
                <a:cubicBezTo>
                  <a:pt x="495377" y="18549"/>
                  <a:pt x="443697" y="6664"/>
                  <a:pt x="419100" y="515"/>
                </a:cubicBezTo>
                <a:cubicBezTo>
                  <a:pt x="396875" y="3690"/>
                  <a:pt x="372505" y="0"/>
                  <a:pt x="352425" y="10040"/>
                </a:cubicBezTo>
                <a:cubicBezTo>
                  <a:pt x="338884" y="16811"/>
                  <a:pt x="342900" y="71395"/>
                  <a:pt x="342900" y="76715"/>
                </a:cubicBezTo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รูปแบบอิสระ 29"/>
          <p:cNvSpPr/>
          <p:nvPr/>
        </p:nvSpPr>
        <p:spPr>
          <a:xfrm>
            <a:off x="7019925" y="5753100"/>
            <a:ext cx="895350" cy="978203"/>
          </a:xfrm>
          <a:custGeom>
            <a:avLst/>
            <a:gdLst>
              <a:gd name="connsiteX0" fmla="*/ 66675 w 895350"/>
              <a:gd name="connsiteY0" fmla="*/ 19050 h 978203"/>
              <a:gd name="connsiteX1" fmla="*/ 47625 w 895350"/>
              <a:gd name="connsiteY1" fmla="*/ 47625 h 978203"/>
              <a:gd name="connsiteX2" fmla="*/ 66675 w 895350"/>
              <a:gd name="connsiteY2" fmla="*/ 190500 h 978203"/>
              <a:gd name="connsiteX3" fmla="*/ 95250 w 895350"/>
              <a:gd name="connsiteY3" fmla="*/ 285750 h 978203"/>
              <a:gd name="connsiteX4" fmla="*/ 85725 w 895350"/>
              <a:gd name="connsiteY4" fmla="*/ 314325 h 978203"/>
              <a:gd name="connsiteX5" fmla="*/ 47625 w 895350"/>
              <a:gd name="connsiteY5" fmla="*/ 381000 h 978203"/>
              <a:gd name="connsiteX6" fmla="*/ 9525 w 895350"/>
              <a:gd name="connsiteY6" fmla="*/ 438150 h 978203"/>
              <a:gd name="connsiteX7" fmla="*/ 0 w 895350"/>
              <a:gd name="connsiteY7" fmla="*/ 466725 h 978203"/>
              <a:gd name="connsiteX8" fmla="*/ 19050 w 895350"/>
              <a:gd name="connsiteY8" fmla="*/ 600075 h 978203"/>
              <a:gd name="connsiteX9" fmla="*/ 28575 w 895350"/>
              <a:gd name="connsiteY9" fmla="*/ 628650 h 978203"/>
              <a:gd name="connsiteX10" fmla="*/ 85725 w 895350"/>
              <a:gd name="connsiteY10" fmla="*/ 647700 h 978203"/>
              <a:gd name="connsiteX11" fmla="*/ 66675 w 895350"/>
              <a:gd name="connsiteY11" fmla="*/ 704850 h 978203"/>
              <a:gd name="connsiteX12" fmla="*/ 76200 w 895350"/>
              <a:gd name="connsiteY12" fmla="*/ 752475 h 978203"/>
              <a:gd name="connsiteX13" fmla="*/ 133350 w 895350"/>
              <a:gd name="connsiteY13" fmla="*/ 809625 h 978203"/>
              <a:gd name="connsiteX14" fmla="*/ 152400 w 895350"/>
              <a:gd name="connsiteY14" fmla="*/ 838200 h 978203"/>
              <a:gd name="connsiteX15" fmla="*/ 180975 w 895350"/>
              <a:gd name="connsiteY15" fmla="*/ 857250 h 978203"/>
              <a:gd name="connsiteX16" fmla="*/ 247650 w 895350"/>
              <a:gd name="connsiteY16" fmla="*/ 838200 h 978203"/>
              <a:gd name="connsiteX17" fmla="*/ 285750 w 895350"/>
              <a:gd name="connsiteY17" fmla="*/ 847725 h 978203"/>
              <a:gd name="connsiteX18" fmla="*/ 342900 w 895350"/>
              <a:gd name="connsiteY18" fmla="*/ 866775 h 978203"/>
              <a:gd name="connsiteX19" fmla="*/ 371475 w 895350"/>
              <a:gd name="connsiteY19" fmla="*/ 885825 h 978203"/>
              <a:gd name="connsiteX20" fmla="*/ 371475 w 895350"/>
              <a:gd name="connsiteY20" fmla="*/ 914400 h 978203"/>
              <a:gd name="connsiteX21" fmla="*/ 600075 w 895350"/>
              <a:gd name="connsiteY21" fmla="*/ 933450 h 978203"/>
              <a:gd name="connsiteX22" fmla="*/ 657225 w 895350"/>
              <a:gd name="connsiteY22" fmla="*/ 914400 h 978203"/>
              <a:gd name="connsiteX23" fmla="*/ 666750 w 895350"/>
              <a:gd name="connsiteY23" fmla="*/ 885825 h 978203"/>
              <a:gd name="connsiteX24" fmla="*/ 685800 w 895350"/>
              <a:gd name="connsiteY24" fmla="*/ 771525 h 978203"/>
              <a:gd name="connsiteX25" fmla="*/ 695325 w 895350"/>
              <a:gd name="connsiteY25" fmla="*/ 742950 h 978203"/>
              <a:gd name="connsiteX26" fmla="*/ 704850 w 895350"/>
              <a:gd name="connsiteY26" fmla="*/ 561975 h 978203"/>
              <a:gd name="connsiteX27" fmla="*/ 685800 w 895350"/>
              <a:gd name="connsiteY27" fmla="*/ 523875 h 978203"/>
              <a:gd name="connsiteX28" fmla="*/ 723900 w 895350"/>
              <a:gd name="connsiteY28" fmla="*/ 447675 h 978203"/>
              <a:gd name="connsiteX29" fmla="*/ 762000 w 895350"/>
              <a:gd name="connsiteY29" fmla="*/ 428625 h 978203"/>
              <a:gd name="connsiteX30" fmla="*/ 895350 w 895350"/>
              <a:gd name="connsiteY30" fmla="*/ 419100 h 978203"/>
              <a:gd name="connsiteX31" fmla="*/ 876300 w 895350"/>
              <a:gd name="connsiteY31" fmla="*/ 323850 h 978203"/>
              <a:gd name="connsiteX32" fmla="*/ 857250 w 895350"/>
              <a:gd name="connsiteY32" fmla="*/ 295275 h 978203"/>
              <a:gd name="connsiteX33" fmla="*/ 809625 w 895350"/>
              <a:gd name="connsiteY33" fmla="*/ 304800 h 978203"/>
              <a:gd name="connsiteX34" fmla="*/ 781050 w 895350"/>
              <a:gd name="connsiteY34" fmla="*/ 323850 h 978203"/>
              <a:gd name="connsiteX35" fmla="*/ 771525 w 895350"/>
              <a:gd name="connsiteY35" fmla="*/ 295275 h 978203"/>
              <a:gd name="connsiteX36" fmla="*/ 742950 w 895350"/>
              <a:gd name="connsiteY36" fmla="*/ 257175 h 978203"/>
              <a:gd name="connsiteX37" fmla="*/ 723900 w 895350"/>
              <a:gd name="connsiteY37" fmla="*/ 228600 h 978203"/>
              <a:gd name="connsiteX38" fmla="*/ 695325 w 895350"/>
              <a:gd name="connsiteY38" fmla="*/ 200025 h 978203"/>
              <a:gd name="connsiteX39" fmla="*/ 676275 w 895350"/>
              <a:gd name="connsiteY39" fmla="*/ 161925 h 978203"/>
              <a:gd name="connsiteX40" fmla="*/ 590550 w 895350"/>
              <a:gd name="connsiteY40" fmla="*/ 171450 h 978203"/>
              <a:gd name="connsiteX41" fmla="*/ 561975 w 895350"/>
              <a:gd name="connsiteY41" fmla="*/ 190500 h 978203"/>
              <a:gd name="connsiteX42" fmla="*/ 542925 w 895350"/>
              <a:gd name="connsiteY42" fmla="*/ 161925 h 978203"/>
              <a:gd name="connsiteX43" fmla="*/ 400050 w 895350"/>
              <a:gd name="connsiteY43" fmla="*/ 152400 h 978203"/>
              <a:gd name="connsiteX44" fmla="*/ 352425 w 895350"/>
              <a:gd name="connsiteY44" fmla="*/ 114300 h 978203"/>
              <a:gd name="connsiteX45" fmla="*/ 266700 w 895350"/>
              <a:gd name="connsiteY45" fmla="*/ 66675 h 978203"/>
              <a:gd name="connsiteX46" fmla="*/ 247650 w 895350"/>
              <a:gd name="connsiteY46" fmla="*/ 38100 h 978203"/>
              <a:gd name="connsiteX47" fmla="*/ 276225 w 895350"/>
              <a:gd name="connsiteY47" fmla="*/ 66675 h 978203"/>
              <a:gd name="connsiteX48" fmla="*/ 247650 w 895350"/>
              <a:gd name="connsiteY48" fmla="*/ 85725 h 978203"/>
              <a:gd name="connsiteX49" fmla="*/ 209550 w 895350"/>
              <a:gd name="connsiteY49" fmla="*/ 66675 h 978203"/>
              <a:gd name="connsiteX50" fmla="*/ 200025 w 895350"/>
              <a:gd name="connsiteY50" fmla="*/ 38100 h 978203"/>
              <a:gd name="connsiteX51" fmla="*/ 257175 w 895350"/>
              <a:gd name="connsiteY51" fmla="*/ 47625 h 978203"/>
              <a:gd name="connsiteX52" fmla="*/ 228600 w 895350"/>
              <a:gd name="connsiteY52" fmla="*/ 38100 h 978203"/>
              <a:gd name="connsiteX53" fmla="*/ 200025 w 895350"/>
              <a:gd name="connsiteY53" fmla="*/ 19050 h 978203"/>
              <a:gd name="connsiteX54" fmla="*/ 133350 w 895350"/>
              <a:gd name="connsiteY54" fmla="*/ 9525 h 978203"/>
              <a:gd name="connsiteX55" fmla="*/ 104775 w 895350"/>
              <a:gd name="connsiteY55" fmla="*/ 0 h 978203"/>
              <a:gd name="connsiteX56" fmla="*/ 66675 w 895350"/>
              <a:gd name="connsiteY56" fmla="*/ 9525 h 978203"/>
              <a:gd name="connsiteX57" fmla="*/ 57150 w 895350"/>
              <a:gd name="connsiteY57" fmla="*/ 85725 h 97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95350" h="978203">
                <a:moveTo>
                  <a:pt x="66675" y="19050"/>
                </a:moveTo>
                <a:cubicBezTo>
                  <a:pt x="60325" y="28575"/>
                  <a:pt x="48386" y="36203"/>
                  <a:pt x="47625" y="47625"/>
                </a:cubicBezTo>
                <a:cubicBezTo>
                  <a:pt x="37309" y="202358"/>
                  <a:pt x="50489" y="117664"/>
                  <a:pt x="66675" y="190500"/>
                </a:cubicBezTo>
                <a:cubicBezTo>
                  <a:pt x="85650" y="275887"/>
                  <a:pt x="62332" y="219913"/>
                  <a:pt x="95250" y="285750"/>
                </a:cubicBezTo>
                <a:cubicBezTo>
                  <a:pt x="92075" y="295275"/>
                  <a:pt x="90215" y="305345"/>
                  <a:pt x="85725" y="314325"/>
                </a:cubicBezTo>
                <a:cubicBezTo>
                  <a:pt x="58090" y="369595"/>
                  <a:pt x="72673" y="314204"/>
                  <a:pt x="47625" y="381000"/>
                </a:cubicBezTo>
                <a:cubicBezTo>
                  <a:pt x="27123" y="435673"/>
                  <a:pt x="56164" y="407057"/>
                  <a:pt x="9525" y="438150"/>
                </a:cubicBezTo>
                <a:cubicBezTo>
                  <a:pt x="6350" y="447675"/>
                  <a:pt x="0" y="456685"/>
                  <a:pt x="0" y="466725"/>
                </a:cubicBezTo>
                <a:cubicBezTo>
                  <a:pt x="0" y="496360"/>
                  <a:pt x="10257" y="564902"/>
                  <a:pt x="19050" y="600075"/>
                </a:cubicBezTo>
                <a:cubicBezTo>
                  <a:pt x="21485" y="609815"/>
                  <a:pt x="20405" y="622814"/>
                  <a:pt x="28575" y="628650"/>
                </a:cubicBezTo>
                <a:cubicBezTo>
                  <a:pt x="44915" y="640322"/>
                  <a:pt x="85725" y="647700"/>
                  <a:pt x="85725" y="647700"/>
                </a:cubicBezTo>
                <a:cubicBezTo>
                  <a:pt x="79375" y="666750"/>
                  <a:pt x="62737" y="685159"/>
                  <a:pt x="66675" y="704850"/>
                </a:cubicBezTo>
                <a:cubicBezTo>
                  <a:pt x="69850" y="720725"/>
                  <a:pt x="67508" y="738817"/>
                  <a:pt x="76200" y="752475"/>
                </a:cubicBezTo>
                <a:cubicBezTo>
                  <a:pt x="90664" y="775204"/>
                  <a:pt x="118406" y="787209"/>
                  <a:pt x="133350" y="809625"/>
                </a:cubicBezTo>
                <a:cubicBezTo>
                  <a:pt x="139700" y="819150"/>
                  <a:pt x="144305" y="830105"/>
                  <a:pt x="152400" y="838200"/>
                </a:cubicBezTo>
                <a:cubicBezTo>
                  <a:pt x="160495" y="846295"/>
                  <a:pt x="171450" y="850900"/>
                  <a:pt x="180975" y="857250"/>
                </a:cubicBezTo>
                <a:cubicBezTo>
                  <a:pt x="194450" y="852758"/>
                  <a:pt x="235690" y="838200"/>
                  <a:pt x="247650" y="838200"/>
                </a:cubicBezTo>
                <a:cubicBezTo>
                  <a:pt x="260741" y="838200"/>
                  <a:pt x="273211" y="843963"/>
                  <a:pt x="285750" y="847725"/>
                </a:cubicBezTo>
                <a:cubicBezTo>
                  <a:pt x="304984" y="853495"/>
                  <a:pt x="342900" y="866775"/>
                  <a:pt x="342900" y="866775"/>
                </a:cubicBezTo>
                <a:cubicBezTo>
                  <a:pt x="352425" y="873125"/>
                  <a:pt x="360717" y="881913"/>
                  <a:pt x="371475" y="885825"/>
                </a:cubicBezTo>
                <a:cubicBezTo>
                  <a:pt x="449012" y="914020"/>
                  <a:pt x="496627" y="898756"/>
                  <a:pt x="371475" y="914400"/>
                </a:cubicBezTo>
                <a:cubicBezTo>
                  <a:pt x="456546" y="978203"/>
                  <a:pt x="409311" y="955461"/>
                  <a:pt x="600075" y="933450"/>
                </a:cubicBezTo>
                <a:cubicBezTo>
                  <a:pt x="620023" y="931148"/>
                  <a:pt x="657225" y="914400"/>
                  <a:pt x="657225" y="914400"/>
                </a:cubicBezTo>
                <a:cubicBezTo>
                  <a:pt x="660400" y="904875"/>
                  <a:pt x="664781" y="895670"/>
                  <a:pt x="666750" y="885825"/>
                </a:cubicBezTo>
                <a:cubicBezTo>
                  <a:pt x="674325" y="847950"/>
                  <a:pt x="673586" y="808168"/>
                  <a:pt x="685800" y="771525"/>
                </a:cubicBezTo>
                <a:lnTo>
                  <a:pt x="695325" y="742950"/>
                </a:lnTo>
                <a:cubicBezTo>
                  <a:pt x="698500" y="682625"/>
                  <a:pt x="707474" y="622326"/>
                  <a:pt x="704850" y="561975"/>
                </a:cubicBezTo>
                <a:cubicBezTo>
                  <a:pt x="704233" y="547789"/>
                  <a:pt x="687213" y="538004"/>
                  <a:pt x="685800" y="523875"/>
                </a:cubicBezTo>
                <a:cubicBezTo>
                  <a:pt x="680621" y="472084"/>
                  <a:pt x="689087" y="467568"/>
                  <a:pt x="723900" y="447675"/>
                </a:cubicBezTo>
                <a:cubicBezTo>
                  <a:pt x="736228" y="440630"/>
                  <a:pt x="747994" y="430959"/>
                  <a:pt x="762000" y="428625"/>
                </a:cubicBezTo>
                <a:cubicBezTo>
                  <a:pt x="805957" y="421299"/>
                  <a:pt x="850900" y="422275"/>
                  <a:pt x="895350" y="419100"/>
                </a:cubicBezTo>
                <a:cubicBezTo>
                  <a:pt x="891840" y="394529"/>
                  <a:pt x="889600" y="350449"/>
                  <a:pt x="876300" y="323850"/>
                </a:cubicBezTo>
                <a:cubicBezTo>
                  <a:pt x="871180" y="313611"/>
                  <a:pt x="863600" y="304800"/>
                  <a:pt x="857250" y="295275"/>
                </a:cubicBezTo>
                <a:cubicBezTo>
                  <a:pt x="841375" y="298450"/>
                  <a:pt x="824784" y="299116"/>
                  <a:pt x="809625" y="304800"/>
                </a:cubicBezTo>
                <a:cubicBezTo>
                  <a:pt x="798906" y="308820"/>
                  <a:pt x="792156" y="326626"/>
                  <a:pt x="781050" y="323850"/>
                </a:cubicBezTo>
                <a:cubicBezTo>
                  <a:pt x="771310" y="321415"/>
                  <a:pt x="776506" y="303992"/>
                  <a:pt x="771525" y="295275"/>
                </a:cubicBezTo>
                <a:cubicBezTo>
                  <a:pt x="763649" y="281492"/>
                  <a:pt x="752177" y="270093"/>
                  <a:pt x="742950" y="257175"/>
                </a:cubicBezTo>
                <a:cubicBezTo>
                  <a:pt x="736296" y="247860"/>
                  <a:pt x="731229" y="237394"/>
                  <a:pt x="723900" y="228600"/>
                </a:cubicBezTo>
                <a:cubicBezTo>
                  <a:pt x="715276" y="218252"/>
                  <a:pt x="703155" y="210986"/>
                  <a:pt x="695325" y="200025"/>
                </a:cubicBezTo>
                <a:cubicBezTo>
                  <a:pt x="687072" y="188471"/>
                  <a:pt x="682625" y="174625"/>
                  <a:pt x="676275" y="161925"/>
                </a:cubicBezTo>
                <a:cubicBezTo>
                  <a:pt x="647700" y="165100"/>
                  <a:pt x="618442" y="164477"/>
                  <a:pt x="590550" y="171450"/>
                </a:cubicBezTo>
                <a:cubicBezTo>
                  <a:pt x="579444" y="174226"/>
                  <a:pt x="573200" y="192745"/>
                  <a:pt x="561975" y="190500"/>
                </a:cubicBezTo>
                <a:cubicBezTo>
                  <a:pt x="550750" y="188255"/>
                  <a:pt x="554068" y="164547"/>
                  <a:pt x="542925" y="161925"/>
                </a:cubicBezTo>
                <a:cubicBezTo>
                  <a:pt x="496463" y="150993"/>
                  <a:pt x="447675" y="155575"/>
                  <a:pt x="400050" y="152400"/>
                </a:cubicBezTo>
                <a:cubicBezTo>
                  <a:pt x="304699" y="128562"/>
                  <a:pt x="402529" y="164404"/>
                  <a:pt x="352425" y="114300"/>
                </a:cubicBezTo>
                <a:cubicBezTo>
                  <a:pt x="319673" y="81548"/>
                  <a:pt x="302633" y="78653"/>
                  <a:pt x="266700" y="66675"/>
                </a:cubicBezTo>
                <a:cubicBezTo>
                  <a:pt x="260350" y="57150"/>
                  <a:pt x="236202" y="38100"/>
                  <a:pt x="247650" y="38100"/>
                </a:cubicBezTo>
                <a:cubicBezTo>
                  <a:pt x="261120" y="38100"/>
                  <a:pt x="276225" y="53205"/>
                  <a:pt x="276225" y="66675"/>
                </a:cubicBezTo>
                <a:cubicBezTo>
                  <a:pt x="276225" y="78123"/>
                  <a:pt x="257175" y="79375"/>
                  <a:pt x="247650" y="85725"/>
                </a:cubicBezTo>
                <a:cubicBezTo>
                  <a:pt x="234950" y="79375"/>
                  <a:pt x="219590" y="76715"/>
                  <a:pt x="209550" y="66675"/>
                </a:cubicBezTo>
                <a:cubicBezTo>
                  <a:pt x="202450" y="59575"/>
                  <a:pt x="190703" y="41829"/>
                  <a:pt x="200025" y="38100"/>
                </a:cubicBezTo>
                <a:cubicBezTo>
                  <a:pt x="217956" y="30927"/>
                  <a:pt x="238125" y="44450"/>
                  <a:pt x="257175" y="47625"/>
                </a:cubicBezTo>
                <a:cubicBezTo>
                  <a:pt x="247650" y="44450"/>
                  <a:pt x="237580" y="42590"/>
                  <a:pt x="228600" y="38100"/>
                </a:cubicBezTo>
                <a:cubicBezTo>
                  <a:pt x="218361" y="32980"/>
                  <a:pt x="210990" y="22339"/>
                  <a:pt x="200025" y="19050"/>
                </a:cubicBezTo>
                <a:cubicBezTo>
                  <a:pt x="178521" y="12599"/>
                  <a:pt x="155575" y="12700"/>
                  <a:pt x="133350" y="9525"/>
                </a:cubicBezTo>
                <a:cubicBezTo>
                  <a:pt x="123825" y="6350"/>
                  <a:pt x="114815" y="0"/>
                  <a:pt x="104775" y="0"/>
                </a:cubicBezTo>
                <a:cubicBezTo>
                  <a:pt x="91684" y="0"/>
                  <a:pt x="76897" y="1347"/>
                  <a:pt x="66675" y="9525"/>
                </a:cubicBezTo>
                <a:cubicBezTo>
                  <a:pt x="52130" y="21161"/>
                  <a:pt x="57150" y="78655"/>
                  <a:pt x="57150" y="85725"/>
                </a:cubicBezTo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รูปแบบอิสระ 30"/>
          <p:cNvSpPr/>
          <p:nvPr/>
        </p:nvSpPr>
        <p:spPr>
          <a:xfrm>
            <a:off x="6943725" y="1647825"/>
            <a:ext cx="850204" cy="1080727"/>
          </a:xfrm>
          <a:custGeom>
            <a:avLst/>
            <a:gdLst>
              <a:gd name="connsiteX0" fmla="*/ 85725 w 850204"/>
              <a:gd name="connsiteY0" fmla="*/ 0 h 1080727"/>
              <a:gd name="connsiteX1" fmla="*/ 76200 w 850204"/>
              <a:gd name="connsiteY1" fmla="*/ 66675 h 1080727"/>
              <a:gd name="connsiteX2" fmla="*/ 47625 w 850204"/>
              <a:gd name="connsiteY2" fmla="*/ 95250 h 1080727"/>
              <a:gd name="connsiteX3" fmla="*/ 38100 w 850204"/>
              <a:gd name="connsiteY3" fmla="*/ 180975 h 1080727"/>
              <a:gd name="connsiteX4" fmla="*/ 9525 w 850204"/>
              <a:gd name="connsiteY4" fmla="*/ 314325 h 1080727"/>
              <a:gd name="connsiteX5" fmla="*/ 0 w 850204"/>
              <a:gd name="connsiteY5" fmla="*/ 361950 h 1080727"/>
              <a:gd name="connsiteX6" fmla="*/ 28575 w 850204"/>
              <a:gd name="connsiteY6" fmla="*/ 447675 h 1080727"/>
              <a:gd name="connsiteX7" fmla="*/ 85725 w 850204"/>
              <a:gd name="connsiteY7" fmla="*/ 466725 h 1080727"/>
              <a:gd name="connsiteX8" fmla="*/ 161925 w 850204"/>
              <a:gd name="connsiteY8" fmla="*/ 485775 h 1080727"/>
              <a:gd name="connsiteX9" fmla="*/ 200025 w 850204"/>
              <a:gd name="connsiteY9" fmla="*/ 552450 h 1080727"/>
              <a:gd name="connsiteX10" fmla="*/ 238125 w 850204"/>
              <a:gd name="connsiteY10" fmla="*/ 638175 h 1080727"/>
              <a:gd name="connsiteX11" fmla="*/ 238125 w 850204"/>
              <a:gd name="connsiteY11" fmla="*/ 819150 h 1080727"/>
              <a:gd name="connsiteX12" fmla="*/ 209550 w 850204"/>
              <a:gd name="connsiteY12" fmla="*/ 838200 h 1080727"/>
              <a:gd name="connsiteX13" fmla="*/ 209550 w 850204"/>
              <a:gd name="connsiteY13" fmla="*/ 942975 h 1080727"/>
              <a:gd name="connsiteX14" fmla="*/ 238125 w 850204"/>
              <a:gd name="connsiteY14" fmla="*/ 952500 h 1080727"/>
              <a:gd name="connsiteX15" fmla="*/ 266700 w 850204"/>
              <a:gd name="connsiteY15" fmla="*/ 933450 h 1080727"/>
              <a:gd name="connsiteX16" fmla="*/ 323850 w 850204"/>
              <a:gd name="connsiteY16" fmla="*/ 952500 h 1080727"/>
              <a:gd name="connsiteX17" fmla="*/ 457200 w 850204"/>
              <a:gd name="connsiteY17" fmla="*/ 971550 h 1080727"/>
              <a:gd name="connsiteX18" fmla="*/ 485775 w 850204"/>
              <a:gd name="connsiteY18" fmla="*/ 981075 h 1080727"/>
              <a:gd name="connsiteX19" fmla="*/ 571500 w 850204"/>
              <a:gd name="connsiteY19" fmla="*/ 990600 h 1080727"/>
              <a:gd name="connsiteX20" fmla="*/ 590550 w 850204"/>
              <a:gd name="connsiteY20" fmla="*/ 1038225 h 1080727"/>
              <a:gd name="connsiteX21" fmla="*/ 781050 w 850204"/>
              <a:gd name="connsiteY21" fmla="*/ 990600 h 1080727"/>
              <a:gd name="connsiteX22" fmla="*/ 819150 w 850204"/>
              <a:gd name="connsiteY22" fmla="*/ 981075 h 1080727"/>
              <a:gd name="connsiteX23" fmla="*/ 838200 w 850204"/>
              <a:gd name="connsiteY23" fmla="*/ 923925 h 1080727"/>
              <a:gd name="connsiteX24" fmla="*/ 800100 w 850204"/>
              <a:gd name="connsiteY24" fmla="*/ 876300 h 1080727"/>
              <a:gd name="connsiteX25" fmla="*/ 790575 w 850204"/>
              <a:gd name="connsiteY25" fmla="*/ 847725 h 1080727"/>
              <a:gd name="connsiteX26" fmla="*/ 752475 w 850204"/>
              <a:gd name="connsiteY26" fmla="*/ 790575 h 1080727"/>
              <a:gd name="connsiteX27" fmla="*/ 733425 w 850204"/>
              <a:gd name="connsiteY27" fmla="*/ 762000 h 1080727"/>
              <a:gd name="connsiteX28" fmla="*/ 666750 w 850204"/>
              <a:gd name="connsiteY28" fmla="*/ 723900 h 1080727"/>
              <a:gd name="connsiteX29" fmla="*/ 638175 w 850204"/>
              <a:gd name="connsiteY29" fmla="*/ 714375 h 1080727"/>
              <a:gd name="connsiteX30" fmla="*/ 571500 w 850204"/>
              <a:gd name="connsiteY30" fmla="*/ 752475 h 1080727"/>
              <a:gd name="connsiteX31" fmla="*/ 504825 w 850204"/>
              <a:gd name="connsiteY31" fmla="*/ 771525 h 1080727"/>
              <a:gd name="connsiteX32" fmla="*/ 495300 w 850204"/>
              <a:gd name="connsiteY32" fmla="*/ 685800 h 1080727"/>
              <a:gd name="connsiteX33" fmla="*/ 476250 w 850204"/>
              <a:gd name="connsiteY33" fmla="*/ 619125 h 1080727"/>
              <a:gd name="connsiteX34" fmla="*/ 514350 w 850204"/>
              <a:gd name="connsiteY34" fmla="*/ 590550 h 1080727"/>
              <a:gd name="connsiteX35" fmla="*/ 504825 w 850204"/>
              <a:gd name="connsiteY35" fmla="*/ 552450 h 1080727"/>
              <a:gd name="connsiteX36" fmla="*/ 495300 w 850204"/>
              <a:gd name="connsiteY36" fmla="*/ 504825 h 1080727"/>
              <a:gd name="connsiteX37" fmla="*/ 419100 w 850204"/>
              <a:gd name="connsiteY37" fmla="*/ 476250 h 1080727"/>
              <a:gd name="connsiteX38" fmla="*/ 504825 w 850204"/>
              <a:gd name="connsiteY38" fmla="*/ 438150 h 1080727"/>
              <a:gd name="connsiteX39" fmla="*/ 514350 w 850204"/>
              <a:gd name="connsiteY39" fmla="*/ 409575 h 1080727"/>
              <a:gd name="connsiteX40" fmla="*/ 438150 w 850204"/>
              <a:gd name="connsiteY40" fmla="*/ 333375 h 1080727"/>
              <a:gd name="connsiteX41" fmla="*/ 352425 w 850204"/>
              <a:gd name="connsiteY41" fmla="*/ 314325 h 1080727"/>
              <a:gd name="connsiteX42" fmla="*/ 342900 w 850204"/>
              <a:gd name="connsiteY42" fmla="*/ 257175 h 1080727"/>
              <a:gd name="connsiteX43" fmla="*/ 314325 w 850204"/>
              <a:gd name="connsiteY43" fmla="*/ 247650 h 1080727"/>
              <a:gd name="connsiteX44" fmla="*/ 247650 w 850204"/>
              <a:gd name="connsiteY44" fmla="*/ 228600 h 1080727"/>
              <a:gd name="connsiteX45" fmla="*/ 209550 w 850204"/>
              <a:gd name="connsiteY45" fmla="*/ 171450 h 1080727"/>
              <a:gd name="connsiteX46" fmla="*/ 180975 w 850204"/>
              <a:gd name="connsiteY46" fmla="*/ 142875 h 1080727"/>
              <a:gd name="connsiteX47" fmla="*/ 133350 w 850204"/>
              <a:gd name="connsiteY47" fmla="*/ 95250 h 1080727"/>
              <a:gd name="connsiteX48" fmla="*/ 66675 w 850204"/>
              <a:gd name="connsiteY48" fmla="*/ 66675 h 1080727"/>
              <a:gd name="connsiteX49" fmla="*/ 57150 w 850204"/>
              <a:gd name="connsiteY49" fmla="*/ 76200 h 108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0204" h="1080727">
                <a:moveTo>
                  <a:pt x="85725" y="0"/>
                </a:moveTo>
                <a:cubicBezTo>
                  <a:pt x="82550" y="22225"/>
                  <a:pt x="84538" y="45830"/>
                  <a:pt x="76200" y="66675"/>
                </a:cubicBezTo>
                <a:cubicBezTo>
                  <a:pt x="71197" y="79182"/>
                  <a:pt x="51885" y="82471"/>
                  <a:pt x="47625" y="95250"/>
                </a:cubicBezTo>
                <a:cubicBezTo>
                  <a:pt x="38533" y="122525"/>
                  <a:pt x="41900" y="152476"/>
                  <a:pt x="38100" y="180975"/>
                </a:cubicBezTo>
                <a:cubicBezTo>
                  <a:pt x="25565" y="274985"/>
                  <a:pt x="31504" y="204430"/>
                  <a:pt x="9525" y="314325"/>
                </a:cubicBezTo>
                <a:lnTo>
                  <a:pt x="0" y="361950"/>
                </a:lnTo>
                <a:lnTo>
                  <a:pt x="28575" y="447675"/>
                </a:lnTo>
                <a:cubicBezTo>
                  <a:pt x="34925" y="466725"/>
                  <a:pt x="66675" y="460375"/>
                  <a:pt x="85725" y="466725"/>
                </a:cubicBezTo>
                <a:cubicBezTo>
                  <a:pt x="129659" y="481370"/>
                  <a:pt x="104455" y="474281"/>
                  <a:pt x="161925" y="485775"/>
                </a:cubicBezTo>
                <a:cubicBezTo>
                  <a:pt x="179108" y="511550"/>
                  <a:pt x="187940" y="522238"/>
                  <a:pt x="200025" y="552450"/>
                </a:cubicBezTo>
                <a:cubicBezTo>
                  <a:pt x="234030" y="637463"/>
                  <a:pt x="201474" y="583199"/>
                  <a:pt x="238125" y="638175"/>
                </a:cubicBezTo>
                <a:cubicBezTo>
                  <a:pt x="255511" y="707720"/>
                  <a:pt x="262067" y="717397"/>
                  <a:pt x="238125" y="819150"/>
                </a:cubicBezTo>
                <a:cubicBezTo>
                  <a:pt x="235503" y="830293"/>
                  <a:pt x="219075" y="831850"/>
                  <a:pt x="209550" y="838200"/>
                </a:cubicBezTo>
                <a:cubicBezTo>
                  <a:pt x="196557" y="877179"/>
                  <a:pt x="186984" y="892201"/>
                  <a:pt x="209550" y="942975"/>
                </a:cubicBezTo>
                <a:cubicBezTo>
                  <a:pt x="213628" y="952150"/>
                  <a:pt x="228600" y="949325"/>
                  <a:pt x="238125" y="952500"/>
                </a:cubicBezTo>
                <a:cubicBezTo>
                  <a:pt x="247650" y="946150"/>
                  <a:pt x="255408" y="931568"/>
                  <a:pt x="266700" y="933450"/>
                </a:cubicBezTo>
                <a:cubicBezTo>
                  <a:pt x="361832" y="949305"/>
                  <a:pt x="238179" y="981057"/>
                  <a:pt x="323850" y="952500"/>
                </a:cubicBezTo>
                <a:lnTo>
                  <a:pt x="457200" y="971550"/>
                </a:lnTo>
                <a:cubicBezTo>
                  <a:pt x="467139" y="972970"/>
                  <a:pt x="475871" y="979424"/>
                  <a:pt x="485775" y="981075"/>
                </a:cubicBezTo>
                <a:cubicBezTo>
                  <a:pt x="514135" y="985802"/>
                  <a:pt x="542925" y="987425"/>
                  <a:pt x="571500" y="990600"/>
                </a:cubicBezTo>
                <a:cubicBezTo>
                  <a:pt x="577850" y="1006475"/>
                  <a:pt x="573685" y="1035414"/>
                  <a:pt x="590550" y="1038225"/>
                </a:cubicBezTo>
                <a:cubicBezTo>
                  <a:pt x="840171" y="1079829"/>
                  <a:pt x="826113" y="1080727"/>
                  <a:pt x="781050" y="990600"/>
                </a:cubicBezTo>
                <a:cubicBezTo>
                  <a:pt x="793750" y="987425"/>
                  <a:pt x="810631" y="991014"/>
                  <a:pt x="819150" y="981075"/>
                </a:cubicBezTo>
                <a:cubicBezTo>
                  <a:pt x="832218" y="965829"/>
                  <a:pt x="838200" y="923925"/>
                  <a:pt x="838200" y="923925"/>
                </a:cubicBezTo>
                <a:cubicBezTo>
                  <a:pt x="814362" y="828574"/>
                  <a:pt x="850204" y="926404"/>
                  <a:pt x="800100" y="876300"/>
                </a:cubicBezTo>
                <a:cubicBezTo>
                  <a:pt x="793000" y="869200"/>
                  <a:pt x="795451" y="856502"/>
                  <a:pt x="790575" y="847725"/>
                </a:cubicBezTo>
                <a:cubicBezTo>
                  <a:pt x="779456" y="827711"/>
                  <a:pt x="765175" y="809625"/>
                  <a:pt x="752475" y="790575"/>
                </a:cubicBezTo>
                <a:cubicBezTo>
                  <a:pt x="746125" y="781050"/>
                  <a:pt x="742950" y="768350"/>
                  <a:pt x="733425" y="762000"/>
                </a:cubicBezTo>
                <a:cubicBezTo>
                  <a:pt x="704727" y="742868"/>
                  <a:pt x="700587" y="738402"/>
                  <a:pt x="666750" y="723900"/>
                </a:cubicBezTo>
                <a:cubicBezTo>
                  <a:pt x="657522" y="719945"/>
                  <a:pt x="647700" y="717550"/>
                  <a:pt x="638175" y="714375"/>
                </a:cubicBezTo>
                <a:cubicBezTo>
                  <a:pt x="609477" y="733507"/>
                  <a:pt x="605337" y="737973"/>
                  <a:pt x="571500" y="752475"/>
                </a:cubicBezTo>
                <a:cubicBezTo>
                  <a:pt x="552369" y="760674"/>
                  <a:pt x="524159" y="766692"/>
                  <a:pt x="504825" y="771525"/>
                </a:cubicBezTo>
                <a:cubicBezTo>
                  <a:pt x="501650" y="742950"/>
                  <a:pt x="499672" y="714217"/>
                  <a:pt x="495300" y="685800"/>
                </a:cubicBezTo>
                <a:cubicBezTo>
                  <a:pt x="491883" y="663588"/>
                  <a:pt x="483363" y="640463"/>
                  <a:pt x="476250" y="619125"/>
                </a:cubicBezTo>
                <a:cubicBezTo>
                  <a:pt x="488950" y="609600"/>
                  <a:pt x="508097" y="605141"/>
                  <a:pt x="514350" y="590550"/>
                </a:cubicBezTo>
                <a:cubicBezTo>
                  <a:pt x="519507" y="578518"/>
                  <a:pt x="507665" y="565229"/>
                  <a:pt x="504825" y="552450"/>
                </a:cubicBezTo>
                <a:cubicBezTo>
                  <a:pt x="501313" y="536646"/>
                  <a:pt x="503332" y="518881"/>
                  <a:pt x="495300" y="504825"/>
                </a:cubicBezTo>
                <a:cubicBezTo>
                  <a:pt x="482641" y="482672"/>
                  <a:pt x="436391" y="479708"/>
                  <a:pt x="419100" y="476250"/>
                </a:cubicBezTo>
                <a:cubicBezTo>
                  <a:pt x="487110" y="453580"/>
                  <a:pt x="459542" y="468339"/>
                  <a:pt x="504825" y="438150"/>
                </a:cubicBezTo>
                <a:cubicBezTo>
                  <a:pt x="508000" y="428625"/>
                  <a:pt x="517525" y="419100"/>
                  <a:pt x="514350" y="409575"/>
                </a:cubicBezTo>
                <a:cubicBezTo>
                  <a:pt x="500736" y="368733"/>
                  <a:pt x="476658" y="345224"/>
                  <a:pt x="438150" y="333375"/>
                </a:cubicBezTo>
                <a:cubicBezTo>
                  <a:pt x="410172" y="324767"/>
                  <a:pt x="381000" y="320675"/>
                  <a:pt x="352425" y="314325"/>
                </a:cubicBezTo>
                <a:cubicBezTo>
                  <a:pt x="349250" y="295275"/>
                  <a:pt x="352482" y="273943"/>
                  <a:pt x="342900" y="257175"/>
                </a:cubicBezTo>
                <a:cubicBezTo>
                  <a:pt x="337919" y="248458"/>
                  <a:pt x="323979" y="250408"/>
                  <a:pt x="314325" y="247650"/>
                </a:cubicBezTo>
                <a:cubicBezTo>
                  <a:pt x="230604" y="223730"/>
                  <a:pt x="316163" y="251438"/>
                  <a:pt x="247650" y="228600"/>
                </a:cubicBezTo>
                <a:cubicBezTo>
                  <a:pt x="156493" y="137443"/>
                  <a:pt x="264689" y="254158"/>
                  <a:pt x="209550" y="171450"/>
                </a:cubicBezTo>
                <a:cubicBezTo>
                  <a:pt x="202078" y="160242"/>
                  <a:pt x="189599" y="153223"/>
                  <a:pt x="180975" y="142875"/>
                </a:cubicBezTo>
                <a:cubicBezTo>
                  <a:pt x="141287" y="95250"/>
                  <a:pt x="185737" y="130175"/>
                  <a:pt x="133350" y="95250"/>
                </a:cubicBezTo>
                <a:cubicBezTo>
                  <a:pt x="87778" y="26892"/>
                  <a:pt x="111439" y="21911"/>
                  <a:pt x="66675" y="66675"/>
                </a:cubicBezTo>
                <a:lnTo>
                  <a:pt x="57150" y="76200"/>
                </a:lnTo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รูปแบบอิสระ 63"/>
          <p:cNvSpPr/>
          <p:nvPr/>
        </p:nvSpPr>
        <p:spPr>
          <a:xfrm>
            <a:off x="7122903" y="2438400"/>
            <a:ext cx="992397" cy="1123950"/>
          </a:xfrm>
          <a:custGeom>
            <a:avLst/>
            <a:gdLst>
              <a:gd name="connsiteX0" fmla="*/ 20847 w 992397"/>
              <a:gd name="connsiteY0" fmla="*/ 190500 h 1123950"/>
              <a:gd name="connsiteX1" fmla="*/ 49422 w 992397"/>
              <a:gd name="connsiteY1" fmla="*/ 219075 h 1123950"/>
              <a:gd name="connsiteX2" fmla="*/ 49422 w 992397"/>
              <a:gd name="connsiteY2" fmla="*/ 323850 h 1123950"/>
              <a:gd name="connsiteX3" fmla="*/ 20847 w 992397"/>
              <a:gd name="connsiteY3" fmla="*/ 333375 h 1123950"/>
              <a:gd name="connsiteX4" fmla="*/ 20847 w 992397"/>
              <a:gd name="connsiteY4" fmla="*/ 428625 h 1123950"/>
              <a:gd name="connsiteX5" fmla="*/ 77997 w 992397"/>
              <a:gd name="connsiteY5" fmla="*/ 457200 h 1123950"/>
              <a:gd name="connsiteX6" fmla="*/ 97047 w 992397"/>
              <a:gd name="connsiteY6" fmla="*/ 485775 h 1123950"/>
              <a:gd name="connsiteX7" fmla="*/ 125622 w 992397"/>
              <a:gd name="connsiteY7" fmla="*/ 523875 h 1123950"/>
              <a:gd name="connsiteX8" fmla="*/ 87522 w 992397"/>
              <a:gd name="connsiteY8" fmla="*/ 581025 h 1123950"/>
              <a:gd name="connsiteX9" fmla="*/ 58947 w 992397"/>
              <a:gd name="connsiteY9" fmla="*/ 638175 h 1123950"/>
              <a:gd name="connsiteX10" fmla="*/ 30372 w 992397"/>
              <a:gd name="connsiteY10" fmla="*/ 666750 h 1123950"/>
              <a:gd name="connsiteX11" fmla="*/ 20847 w 992397"/>
              <a:gd name="connsiteY11" fmla="*/ 695325 h 1123950"/>
              <a:gd name="connsiteX12" fmla="*/ 58947 w 992397"/>
              <a:gd name="connsiteY12" fmla="*/ 742950 h 1123950"/>
              <a:gd name="connsiteX13" fmla="*/ 77997 w 992397"/>
              <a:gd name="connsiteY13" fmla="*/ 809625 h 1123950"/>
              <a:gd name="connsiteX14" fmla="*/ 106572 w 992397"/>
              <a:gd name="connsiteY14" fmla="*/ 819150 h 1123950"/>
              <a:gd name="connsiteX15" fmla="*/ 135147 w 992397"/>
              <a:gd name="connsiteY15" fmla="*/ 847725 h 1123950"/>
              <a:gd name="connsiteX16" fmla="*/ 154197 w 992397"/>
              <a:gd name="connsiteY16" fmla="*/ 876300 h 1123950"/>
              <a:gd name="connsiteX17" fmla="*/ 192297 w 992397"/>
              <a:gd name="connsiteY17" fmla="*/ 885825 h 1123950"/>
              <a:gd name="connsiteX18" fmla="*/ 230397 w 992397"/>
              <a:gd name="connsiteY18" fmla="*/ 838200 h 1123950"/>
              <a:gd name="connsiteX19" fmla="*/ 268497 w 992397"/>
              <a:gd name="connsiteY19" fmla="*/ 828675 h 1123950"/>
              <a:gd name="connsiteX20" fmla="*/ 335172 w 992397"/>
              <a:gd name="connsiteY20" fmla="*/ 819150 h 1123950"/>
              <a:gd name="connsiteX21" fmla="*/ 411372 w 992397"/>
              <a:gd name="connsiteY21" fmla="*/ 800100 h 1123950"/>
              <a:gd name="connsiteX22" fmla="*/ 458997 w 992397"/>
              <a:gd name="connsiteY22" fmla="*/ 809625 h 1123950"/>
              <a:gd name="connsiteX23" fmla="*/ 487572 w 992397"/>
              <a:gd name="connsiteY23" fmla="*/ 828675 h 1123950"/>
              <a:gd name="connsiteX24" fmla="*/ 497097 w 992397"/>
              <a:gd name="connsiteY24" fmla="*/ 895350 h 1123950"/>
              <a:gd name="connsiteX25" fmla="*/ 506622 w 992397"/>
              <a:gd name="connsiteY25" fmla="*/ 923925 h 1123950"/>
              <a:gd name="connsiteX26" fmla="*/ 535197 w 992397"/>
              <a:gd name="connsiteY26" fmla="*/ 942975 h 1123950"/>
              <a:gd name="connsiteX27" fmla="*/ 554247 w 992397"/>
              <a:gd name="connsiteY27" fmla="*/ 1028700 h 1123950"/>
              <a:gd name="connsiteX28" fmla="*/ 563772 w 992397"/>
              <a:gd name="connsiteY28" fmla="*/ 1114425 h 1123950"/>
              <a:gd name="connsiteX29" fmla="*/ 630447 w 992397"/>
              <a:gd name="connsiteY29" fmla="*/ 1104900 h 1123950"/>
              <a:gd name="connsiteX30" fmla="*/ 649497 w 992397"/>
              <a:gd name="connsiteY30" fmla="*/ 1076325 h 1123950"/>
              <a:gd name="connsiteX31" fmla="*/ 678072 w 992397"/>
              <a:gd name="connsiteY31" fmla="*/ 1066800 h 1123950"/>
              <a:gd name="connsiteX32" fmla="*/ 763797 w 992397"/>
              <a:gd name="connsiteY32" fmla="*/ 1076325 h 1123950"/>
              <a:gd name="connsiteX33" fmla="*/ 782847 w 992397"/>
              <a:gd name="connsiteY33" fmla="*/ 1104900 h 1123950"/>
              <a:gd name="connsiteX34" fmla="*/ 811422 w 992397"/>
              <a:gd name="connsiteY34" fmla="*/ 1123950 h 1123950"/>
              <a:gd name="connsiteX35" fmla="*/ 906672 w 992397"/>
              <a:gd name="connsiteY35" fmla="*/ 1076325 h 1123950"/>
              <a:gd name="connsiteX36" fmla="*/ 935247 w 992397"/>
              <a:gd name="connsiteY36" fmla="*/ 1057275 h 1123950"/>
              <a:gd name="connsiteX37" fmla="*/ 954297 w 992397"/>
              <a:gd name="connsiteY37" fmla="*/ 1000125 h 1123950"/>
              <a:gd name="connsiteX38" fmla="*/ 944772 w 992397"/>
              <a:gd name="connsiteY38" fmla="*/ 800100 h 1123950"/>
              <a:gd name="connsiteX39" fmla="*/ 935247 w 992397"/>
              <a:gd name="connsiteY39" fmla="*/ 762000 h 1123950"/>
              <a:gd name="connsiteX40" fmla="*/ 916197 w 992397"/>
              <a:gd name="connsiteY40" fmla="*/ 733425 h 1123950"/>
              <a:gd name="connsiteX41" fmla="*/ 906672 w 992397"/>
              <a:gd name="connsiteY41" fmla="*/ 704850 h 1123950"/>
              <a:gd name="connsiteX42" fmla="*/ 878097 w 992397"/>
              <a:gd name="connsiteY42" fmla="*/ 676275 h 1123950"/>
              <a:gd name="connsiteX43" fmla="*/ 868572 w 992397"/>
              <a:gd name="connsiteY43" fmla="*/ 638175 h 1123950"/>
              <a:gd name="connsiteX44" fmla="*/ 859047 w 992397"/>
              <a:gd name="connsiteY44" fmla="*/ 609600 h 1123950"/>
              <a:gd name="connsiteX45" fmla="*/ 868572 w 992397"/>
              <a:gd name="connsiteY45" fmla="*/ 542925 h 1123950"/>
              <a:gd name="connsiteX46" fmla="*/ 878097 w 992397"/>
              <a:gd name="connsiteY46" fmla="*/ 514350 h 1123950"/>
              <a:gd name="connsiteX47" fmla="*/ 944772 w 992397"/>
              <a:gd name="connsiteY47" fmla="*/ 504825 h 1123950"/>
              <a:gd name="connsiteX48" fmla="*/ 973347 w 992397"/>
              <a:gd name="connsiteY48" fmla="*/ 485775 h 1123950"/>
              <a:gd name="connsiteX49" fmla="*/ 963822 w 992397"/>
              <a:gd name="connsiteY49" fmla="*/ 457200 h 1123950"/>
              <a:gd name="connsiteX50" fmla="*/ 944772 w 992397"/>
              <a:gd name="connsiteY50" fmla="*/ 428625 h 1123950"/>
              <a:gd name="connsiteX51" fmla="*/ 859047 w 992397"/>
              <a:gd name="connsiteY51" fmla="*/ 409575 h 1123950"/>
              <a:gd name="connsiteX52" fmla="*/ 878097 w 992397"/>
              <a:gd name="connsiteY52" fmla="*/ 381000 h 1123950"/>
              <a:gd name="connsiteX53" fmla="*/ 887622 w 992397"/>
              <a:gd name="connsiteY53" fmla="*/ 352425 h 1123950"/>
              <a:gd name="connsiteX54" fmla="*/ 925722 w 992397"/>
              <a:gd name="connsiteY54" fmla="*/ 342900 h 1123950"/>
              <a:gd name="connsiteX55" fmla="*/ 992397 w 992397"/>
              <a:gd name="connsiteY55" fmla="*/ 314325 h 1123950"/>
              <a:gd name="connsiteX56" fmla="*/ 982872 w 992397"/>
              <a:gd name="connsiteY56" fmla="*/ 171450 h 1123950"/>
              <a:gd name="connsiteX57" fmla="*/ 963822 w 992397"/>
              <a:gd name="connsiteY57" fmla="*/ 142875 h 1123950"/>
              <a:gd name="connsiteX58" fmla="*/ 944772 w 992397"/>
              <a:gd name="connsiteY58" fmla="*/ 85725 h 1123950"/>
              <a:gd name="connsiteX59" fmla="*/ 925722 w 992397"/>
              <a:gd name="connsiteY59" fmla="*/ 28575 h 1123950"/>
              <a:gd name="connsiteX60" fmla="*/ 916197 w 992397"/>
              <a:gd name="connsiteY60" fmla="*/ 0 h 1123950"/>
              <a:gd name="connsiteX61" fmla="*/ 859047 w 992397"/>
              <a:gd name="connsiteY61" fmla="*/ 19050 h 1123950"/>
              <a:gd name="connsiteX62" fmla="*/ 763797 w 992397"/>
              <a:gd name="connsiteY62" fmla="*/ 66675 h 1123950"/>
              <a:gd name="connsiteX63" fmla="*/ 678072 w 992397"/>
              <a:gd name="connsiteY63" fmla="*/ 85725 h 1123950"/>
              <a:gd name="connsiteX64" fmla="*/ 630447 w 992397"/>
              <a:gd name="connsiteY64" fmla="*/ 133350 h 1123950"/>
              <a:gd name="connsiteX65" fmla="*/ 649497 w 992397"/>
              <a:gd name="connsiteY65" fmla="*/ 200025 h 1123950"/>
              <a:gd name="connsiteX66" fmla="*/ 620922 w 992397"/>
              <a:gd name="connsiteY66" fmla="*/ 285750 h 1123950"/>
              <a:gd name="connsiteX67" fmla="*/ 592347 w 992397"/>
              <a:gd name="connsiteY67" fmla="*/ 295275 h 1123950"/>
              <a:gd name="connsiteX68" fmla="*/ 544722 w 992397"/>
              <a:gd name="connsiteY68" fmla="*/ 276225 h 1123950"/>
              <a:gd name="connsiteX69" fmla="*/ 516147 w 992397"/>
              <a:gd name="connsiteY69" fmla="*/ 257175 h 1123950"/>
              <a:gd name="connsiteX70" fmla="*/ 363747 w 992397"/>
              <a:gd name="connsiteY70" fmla="*/ 228600 h 1123950"/>
              <a:gd name="connsiteX71" fmla="*/ 335172 w 992397"/>
              <a:gd name="connsiteY71" fmla="*/ 200025 h 1123950"/>
              <a:gd name="connsiteX72" fmla="*/ 230397 w 992397"/>
              <a:gd name="connsiteY72" fmla="*/ 142875 h 1123950"/>
              <a:gd name="connsiteX73" fmla="*/ 192297 w 992397"/>
              <a:gd name="connsiteY73" fmla="*/ 133350 h 1123950"/>
              <a:gd name="connsiteX74" fmla="*/ 154197 w 992397"/>
              <a:gd name="connsiteY74" fmla="*/ 161925 h 1123950"/>
              <a:gd name="connsiteX75" fmla="*/ 106572 w 992397"/>
              <a:gd name="connsiteY75" fmla="*/ 171450 h 1123950"/>
              <a:gd name="connsiteX76" fmla="*/ 20847 w 992397"/>
              <a:gd name="connsiteY76" fmla="*/ 190500 h 1123950"/>
              <a:gd name="connsiteX77" fmla="*/ 11322 w 992397"/>
              <a:gd name="connsiteY77" fmla="*/ 219075 h 1123950"/>
              <a:gd name="connsiteX78" fmla="*/ 49422 w 992397"/>
              <a:gd name="connsiteY78" fmla="*/ 276225 h 1123950"/>
              <a:gd name="connsiteX79" fmla="*/ 49422 w 992397"/>
              <a:gd name="connsiteY79" fmla="*/ 2857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92397" h="1123950">
                <a:moveTo>
                  <a:pt x="20847" y="190500"/>
                </a:moveTo>
                <a:cubicBezTo>
                  <a:pt x="30372" y="200025"/>
                  <a:pt x="41950" y="207867"/>
                  <a:pt x="49422" y="219075"/>
                </a:cubicBezTo>
                <a:cubicBezTo>
                  <a:pt x="67612" y="246360"/>
                  <a:pt x="58738" y="302888"/>
                  <a:pt x="49422" y="323850"/>
                </a:cubicBezTo>
                <a:cubicBezTo>
                  <a:pt x="45344" y="333025"/>
                  <a:pt x="30372" y="330200"/>
                  <a:pt x="20847" y="333375"/>
                </a:cubicBezTo>
                <a:cubicBezTo>
                  <a:pt x="8651" y="369963"/>
                  <a:pt x="0" y="381718"/>
                  <a:pt x="20847" y="428625"/>
                </a:cubicBezTo>
                <a:cubicBezTo>
                  <a:pt x="27269" y="443075"/>
                  <a:pt x="65318" y="452974"/>
                  <a:pt x="77997" y="457200"/>
                </a:cubicBezTo>
                <a:cubicBezTo>
                  <a:pt x="84347" y="466725"/>
                  <a:pt x="90393" y="476460"/>
                  <a:pt x="97047" y="485775"/>
                </a:cubicBezTo>
                <a:cubicBezTo>
                  <a:pt x="106274" y="498693"/>
                  <a:pt x="121261" y="508611"/>
                  <a:pt x="125622" y="523875"/>
                </a:cubicBezTo>
                <a:cubicBezTo>
                  <a:pt x="132033" y="546313"/>
                  <a:pt x="96101" y="570730"/>
                  <a:pt x="87522" y="581025"/>
                </a:cubicBezTo>
                <a:cubicBezTo>
                  <a:pt x="12584" y="670951"/>
                  <a:pt x="116225" y="552258"/>
                  <a:pt x="58947" y="638175"/>
                </a:cubicBezTo>
                <a:cubicBezTo>
                  <a:pt x="51475" y="649383"/>
                  <a:pt x="39897" y="657225"/>
                  <a:pt x="30372" y="666750"/>
                </a:cubicBezTo>
                <a:cubicBezTo>
                  <a:pt x="27197" y="676275"/>
                  <a:pt x="20847" y="685285"/>
                  <a:pt x="20847" y="695325"/>
                </a:cubicBezTo>
                <a:cubicBezTo>
                  <a:pt x="20847" y="725997"/>
                  <a:pt x="37006" y="728322"/>
                  <a:pt x="58947" y="742950"/>
                </a:cubicBezTo>
                <a:cubicBezTo>
                  <a:pt x="59029" y="743280"/>
                  <a:pt x="73442" y="805070"/>
                  <a:pt x="77997" y="809625"/>
                </a:cubicBezTo>
                <a:cubicBezTo>
                  <a:pt x="85097" y="816725"/>
                  <a:pt x="97047" y="815975"/>
                  <a:pt x="106572" y="819150"/>
                </a:cubicBezTo>
                <a:cubicBezTo>
                  <a:pt x="116097" y="828675"/>
                  <a:pt x="126523" y="837377"/>
                  <a:pt x="135147" y="847725"/>
                </a:cubicBezTo>
                <a:cubicBezTo>
                  <a:pt x="142476" y="856519"/>
                  <a:pt x="144672" y="869950"/>
                  <a:pt x="154197" y="876300"/>
                </a:cubicBezTo>
                <a:cubicBezTo>
                  <a:pt x="165089" y="883562"/>
                  <a:pt x="179597" y="882650"/>
                  <a:pt x="192297" y="885825"/>
                </a:cubicBezTo>
                <a:cubicBezTo>
                  <a:pt x="274570" y="858401"/>
                  <a:pt x="164616" y="903981"/>
                  <a:pt x="230397" y="838200"/>
                </a:cubicBezTo>
                <a:cubicBezTo>
                  <a:pt x="239654" y="828943"/>
                  <a:pt x="255617" y="831017"/>
                  <a:pt x="268497" y="828675"/>
                </a:cubicBezTo>
                <a:cubicBezTo>
                  <a:pt x="290586" y="824659"/>
                  <a:pt x="312947" y="822325"/>
                  <a:pt x="335172" y="819150"/>
                </a:cubicBezTo>
                <a:cubicBezTo>
                  <a:pt x="357721" y="811634"/>
                  <a:pt x="388384" y="800100"/>
                  <a:pt x="411372" y="800100"/>
                </a:cubicBezTo>
                <a:cubicBezTo>
                  <a:pt x="427561" y="800100"/>
                  <a:pt x="443122" y="806450"/>
                  <a:pt x="458997" y="809625"/>
                </a:cubicBezTo>
                <a:cubicBezTo>
                  <a:pt x="468522" y="815975"/>
                  <a:pt x="482923" y="818214"/>
                  <a:pt x="487572" y="828675"/>
                </a:cubicBezTo>
                <a:cubicBezTo>
                  <a:pt x="496690" y="849191"/>
                  <a:pt x="492694" y="873335"/>
                  <a:pt x="497097" y="895350"/>
                </a:cubicBezTo>
                <a:cubicBezTo>
                  <a:pt x="499066" y="905195"/>
                  <a:pt x="500350" y="916085"/>
                  <a:pt x="506622" y="923925"/>
                </a:cubicBezTo>
                <a:cubicBezTo>
                  <a:pt x="513773" y="932864"/>
                  <a:pt x="525672" y="936625"/>
                  <a:pt x="535197" y="942975"/>
                </a:cubicBezTo>
                <a:cubicBezTo>
                  <a:pt x="542130" y="970706"/>
                  <a:pt x="550216" y="1000485"/>
                  <a:pt x="554247" y="1028700"/>
                </a:cubicBezTo>
                <a:cubicBezTo>
                  <a:pt x="558313" y="1057162"/>
                  <a:pt x="560597" y="1085850"/>
                  <a:pt x="563772" y="1114425"/>
                </a:cubicBezTo>
                <a:cubicBezTo>
                  <a:pt x="585997" y="1111250"/>
                  <a:pt x="609931" y="1114018"/>
                  <a:pt x="630447" y="1104900"/>
                </a:cubicBezTo>
                <a:cubicBezTo>
                  <a:pt x="640908" y="1100251"/>
                  <a:pt x="640558" y="1083476"/>
                  <a:pt x="649497" y="1076325"/>
                </a:cubicBezTo>
                <a:cubicBezTo>
                  <a:pt x="657337" y="1070053"/>
                  <a:pt x="668547" y="1069975"/>
                  <a:pt x="678072" y="1066800"/>
                </a:cubicBezTo>
                <a:cubicBezTo>
                  <a:pt x="706647" y="1069975"/>
                  <a:pt x="736777" y="1066500"/>
                  <a:pt x="763797" y="1076325"/>
                </a:cubicBezTo>
                <a:cubicBezTo>
                  <a:pt x="774555" y="1080237"/>
                  <a:pt x="774752" y="1096805"/>
                  <a:pt x="782847" y="1104900"/>
                </a:cubicBezTo>
                <a:cubicBezTo>
                  <a:pt x="790942" y="1112995"/>
                  <a:pt x="801897" y="1117600"/>
                  <a:pt x="811422" y="1123950"/>
                </a:cubicBezTo>
                <a:cubicBezTo>
                  <a:pt x="879464" y="1078588"/>
                  <a:pt x="846360" y="1091403"/>
                  <a:pt x="906672" y="1076325"/>
                </a:cubicBezTo>
                <a:cubicBezTo>
                  <a:pt x="916197" y="1069975"/>
                  <a:pt x="929180" y="1066983"/>
                  <a:pt x="935247" y="1057275"/>
                </a:cubicBezTo>
                <a:cubicBezTo>
                  <a:pt x="945890" y="1040247"/>
                  <a:pt x="954297" y="1000125"/>
                  <a:pt x="954297" y="1000125"/>
                </a:cubicBezTo>
                <a:cubicBezTo>
                  <a:pt x="951122" y="933450"/>
                  <a:pt x="950095" y="866638"/>
                  <a:pt x="944772" y="800100"/>
                </a:cubicBezTo>
                <a:cubicBezTo>
                  <a:pt x="943728" y="787051"/>
                  <a:pt x="940404" y="774032"/>
                  <a:pt x="935247" y="762000"/>
                </a:cubicBezTo>
                <a:cubicBezTo>
                  <a:pt x="930738" y="751478"/>
                  <a:pt x="921317" y="743664"/>
                  <a:pt x="916197" y="733425"/>
                </a:cubicBezTo>
                <a:cubicBezTo>
                  <a:pt x="911707" y="724445"/>
                  <a:pt x="912241" y="713204"/>
                  <a:pt x="906672" y="704850"/>
                </a:cubicBezTo>
                <a:cubicBezTo>
                  <a:pt x="899200" y="693642"/>
                  <a:pt x="887622" y="685800"/>
                  <a:pt x="878097" y="676275"/>
                </a:cubicBezTo>
                <a:cubicBezTo>
                  <a:pt x="874922" y="663575"/>
                  <a:pt x="872168" y="650762"/>
                  <a:pt x="868572" y="638175"/>
                </a:cubicBezTo>
                <a:cubicBezTo>
                  <a:pt x="865814" y="628521"/>
                  <a:pt x="859047" y="619640"/>
                  <a:pt x="859047" y="609600"/>
                </a:cubicBezTo>
                <a:cubicBezTo>
                  <a:pt x="859047" y="587149"/>
                  <a:pt x="864169" y="564940"/>
                  <a:pt x="868572" y="542925"/>
                </a:cubicBezTo>
                <a:cubicBezTo>
                  <a:pt x="870541" y="533080"/>
                  <a:pt x="869117" y="518840"/>
                  <a:pt x="878097" y="514350"/>
                </a:cubicBezTo>
                <a:cubicBezTo>
                  <a:pt x="898177" y="504310"/>
                  <a:pt x="922547" y="508000"/>
                  <a:pt x="944772" y="504825"/>
                </a:cubicBezTo>
                <a:cubicBezTo>
                  <a:pt x="954297" y="498475"/>
                  <a:pt x="969095" y="496404"/>
                  <a:pt x="973347" y="485775"/>
                </a:cubicBezTo>
                <a:cubicBezTo>
                  <a:pt x="977076" y="476453"/>
                  <a:pt x="968312" y="466180"/>
                  <a:pt x="963822" y="457200"/>
                </a:cubicBezTo>
                <a:cubicBezTo>
                  <a:pt x="958702" y="446961"/>
                  <a:pt x="954297" y="434975"/>
                  <a:pt x="944772" y="428625"/>
                </a:cubicBezTo>
                <a:cubicBezTo>
                  <a:pt x="939007" y="424782"/>
                  <a:pt x="860097" y="409785"/>
                  <a:pt x="859047" y="409575"/>
                </a:cubicBezTo>
                <a:cubicBezTo>
                  <a:pt x="865397" y="400050"/>
                  <a:pt x="872977" y="391239"/>
                  <a:pt x="878097" y="381000"/>
                </a:cubicBezTo>
                <a:cubicBezTo>
                  <a:pt x="882587" y="372020"/>
                  <a:pt x="879782" y="358697"/>
                  <a:pt x="887622" y="352425"/>
                </a:cubicBezTo>
                <a:cubicBezTo>
                  <a:pt x="897844" y="344247"/>
                  <a:pt x="913135" y="346496"/>
                  <a:pt x="925722" y="342900"/>
                </a:cubicBezTo>
                <a:cubicBezTo>
                  <a:pt x="958424" y="333557"/>
                  <a:pt x="958530" y="331258"/>
                  <a:pt x="992397" y="314325"/>
                </a:cubicBezTo>
                <a:cubicBezTo>
                  <a:pt x="989222" y="266700"/>
                  <a:pt x="990719" y="218531"/>
                  <a:pt x="982872" y="171450"/>
                </a:cubicBezTo>
                <a:cubicBezTo>
                  <a:pt x="980990" y="160158"/>
                  <a:pt x="968471" y="153336"/>
                  <a:pt x="963822" y="142875"/>
                </a:cubicBezTo>
                <a:cubicBezTo>
                  <a:pt x="955667" y="124525"/>
                  <a:pt x="951122" y="104775"/>
                  <a:pt x="944772" y="85725"/>
                </a:cubicBezTo>
                <a:lnTo>
                  <a:pt x="925722" y="28575"/>
                </a:lnTo>
                <a:lnTo>
                  <a:pt x="916197" y="0"/>
                </a:lnTo>
                <a:cubicBezTo>
                  <a:pt x="897147" y="6350"/>
                  <a:pt x="875755" y="7911"/>
                  <a:pt x="859047" y="19050"/>
                </a:cubicBezTo>
                <a:cubicBezTo>
                  <a:pt x="818185" y="46292"/>
                  <a:pt x="824452" y="44619"/>
                  <a:pt x="763797" y="66675"/>
                </a:cubicBezTo>
                <a:cubicBezTo>
                  <a:pt x="747356" y="72653"/>
                  <a:pt x="692324" y="82875"/>
                  <a:pt x="678072" y="85725"/>
                </a:cubicBezTo>
                <a:cubicBezTo>
                  <a:pt x="662030" y="96420"/>
                  <a:pt x="633789" y="109955"/>
                  <a:pt x="630447" y="133350"/>
                </a:cubicBezTo>
                <a:cubicBezTo>
                  <a:pt x="629251" y="141722"/>
                  <a:pt x="645923" y="189302"/>
                  <a:pt x="649497" y="200025"/>
                </a:cubicBezTo>
                <a:lnTo>
                  <a:pt x="620922" y="285750"/>
                </a:lnTo>
                <a:cubicBezTo>
                  <a:pt x="617747" y="295275"/>
                  <a:pt x="601872" y="292100"/>
                  <a:pt x="592347" y="295275"/>
                </a:cubicBezTo>
                <a:cubicBezTo>
                  <a:pt x="576472" y="288925"/>
                  <a:pt x="560015" y="283871"/>
                  <a:pt x="544722" y="276225"/>
                </a:cubicBezTo>
                <a:cubicBezTo>
                  <a:pt x="534483" y="271105"/>
                  <a:pt x="526905" y="261087"/>
                  <a:pt x="516147" y="257175"/>
                </a:cubicBezTo>
                <a:cubicBezTo>
                  <a:pt x="463225" y="237931"/>
                  <a:pt x="418889" y="235493"/>
                  <a:pt x="363747" y="228600"/>
                </a:cubicBezTo>
                <a:cubicBezTo>
                  <a:pt x="354222" y="219075"/>
                  <a:pt x="345805" y="208295"/>
                  <a:pt x="335172" y="200025"/>
                </a:cubicBezTo>
                <a:cubicBezTo>
                  <a:pt x="295476" y="169150"/>
                  <a:pt x="275622" y="157950"/>
                  <a:pt x="230397" y="142875"/>
                </a:cubicBezTo>
                <a:cubicBezTo>
                  <a:pt x="217978" y="138735"/>
                  <a:pt x="204997" y="136525"/>
                  <a:pt x="192297" y="133350"/>
                </a:cubicBezTo>
                <a:cubicBezTo>
                  <a:pt x="179597" y="142875"/>
                  <a:pt x="168704" y="155478"/>
                  <a:pt x="154197" y="161925"/>
                </a:cubicBezTo>
                <a:cubicBezTo>
                  <a:pt x="139403" y="168500"/>
                  <a:pt x="122278" y="167523"/>
                  <a:pt x="106572" y="171450"/>
                </a:cubicBezTo>
                <a:cubicBezTo>
                  <a:pt x="12779" y="194898"/>
                  <a:pt x="178108" y="164290"/>
                  <a:pt x="20847" y="190500"/>
                </a:cubicBezTo>
                <a:cubicBezTo>
                  <a:pt x="17672" y="200025"/>
                  <a:pt x="8147" y="209550"/>
                  <a:pt x="11322" y="219075"/>
                </a:cubicBezTo>
                <a:cubicBezTo>
                  <a:pt x="18562" y="240795"/>
                  <a:pt x="49422" y="253330"/>
                  <a:pt x="49422" y="276225"/>
                </a:cubicBezTo>
                <a:lnTo>
                  <a:pt x="49422" y="285750"/>
                </a:lnTo>
              </a:path>
            </a:pathLst>
          </a:cu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รูปแบบอิสระ 67"/>
          <p:cNvSpPr/>
          <p:nvPr/>
        </p:nvSpPr>
        <p:spPr>
          <a:xfrm>
            <a:off x="4484727" y="2427314"/>
            <a:ext cx="1282388" cy="1449490"/>
          </a:xfrm>
          <a:custGeom>
            <a:avLst/>
            <a:gdLst>
              <a:gd name="connsiteX0" fmla="*/ 363498 w 1282388"/>
              <a:gd name="connsiteY0" fmla="*/ 87286 h 1449490"/>
              <a:gd name="connsiteX1" fmla="*/ 373023 w 1282388"/>
              <a:gd name="connsiteY1" fmla="*/ 125386 h 1449490"/>
              <a:gd name="connsiteX2" fmla="*/ 353973 w 1282388"/>
              <a:gd name="connsiteY2" fmla="*/ 153961 h 1449490"/>
              <a:gd name="connsiteX3" fmla="*/ 306348 w 1282388"/>
              <a:gd name="connsiteY3" fmla="*/ 211111 h 1449490"/>
              <a:gd name="connsiteX4" fmla="*/ 287298 w 1282388"/>
              <a:gd name="connsiteY4" fmla="*/ 487336 h 1449490"/>
              <a:gd name="connsiteX5" fmla="*/ 287298 w 1282388"/>
              <a:gd name="connsiteY5" fmla="*/ 573061 h 1449490"/>
              <a:gd name="connsiteX6" fmla="*/ 315873 w 1282388"/>
              <a:gd name="connsiteY6" fmla="*/ 601636 h 1449490"/>
              <a:gd name="connsiteX7" fmla="*/ 325398 w 1282388"/>
              <a:gd name="connsiteY7" fmla="*/ 639736 h 1449490"/>
              <a:gd name="connsiteX8" fmla="*/ 363498 w 1282388"/>
              <a:gd name="connsiteY8" fmla="*/ 706411 h 1449490"/>
              <a:gd name="connsiteX9" fmla="*/ 411123 w 1282388"/>
              <a:gd name="connsiteY9" fmla="*/ 715936 h 1449490"/>
              <a:gd name="connsiteX10" fmla="*/ 468273 w 1282388"/>
              <a:gd name="connsiteY10" fmla="*/ 744511 h 1449490"/>
              <a:gd name="connsiteX11" fmla="*/ 553998 w 1282388"/>
              <a:gd name="connsiteY11" fmla="*/ 792136 h 1449490"/>
              <a:gd name="connsiteX12" fmla="*/ 639723 w 1282388"/>
              <a:gd name="connsiteY12" fmla="*/ 801661 h 1449490"/>
              <a:gd name="connsiteX13" fmla="*/ 630198 w 1282388"/>
              <a:gd name="connsiteY13" fmla="*/ 839761 h 1449490"/>
              <a:gd name="connsiteX14" fmla="*/ 687348 w 1282388"/>
              <a:gd name="connsiteY14" fmla="*/ 877861 h 1449490"/>
              <a:gd name="connsiteX15" fmla="*/ 706398 w 1282388"/>
              <a:gd name="connsiteY15" fmla="*/ 906436 h 1449490"/>
              <a:gd name="connsiteX16" fmla="*/ 792123 w 1282388"/>
              <a:gd name="connsiteY16" fmla="*/ 954061 h 1449490"/>
              <a:gd name="connsiteX17" fmla="*/ 858798 w 1282388"/>
              <a:gd name="connsiteY17" fmla="*/ 1001686 h 1449490"/>
              <a:gd name="connsiteX18" fmla="*/ 925473 w 1282388"/>
              <a:gd name="connsiteY18" fmla="*/ 992161 h 1449490"/>
              <a:gd name="connsiteX19" fmla="*/ 954048 w 1282388"/>
              <a:gd name="connsiteY19" fmla="*/ 982636 h 1449490"/>
              <a:gd name="connsiteX20" fmla="*/ 982623 w 1282388"/>
              <a:gd name="connsiteY20" fmla="*/ 963586 h 1449490"/>
              <a:gd name="connsiteX21" fmla="*/ 1135023 w 1282388"/>
              <a:gd name="connsiteY21" fmla="*/ 944536 h 1449490"/>
              <a:gd name="connsiteX22" fmla="*/ 1115973 w 1282388"/>
              <a:gd name="connsiteY22" fmla="*/ 915961 h 1449490"/>
              <a:gd name="connsiteX23" fmla="*/ 1230273 w 1282388"/>
              <a:gd name="connsiteY23" fmla="*/ 944536 h 1449490"/>
              <a:gd name="connsiteX24" fmla="*/ 1239798 w 1282388"/>
              <a:gd name="connsiteY24" fmla="*/ 982636 h 1449490"/>
              <a:gd name="connsiteX25" fmla="*/ 1277898 w 1282388"/>
              <a:gd name="connsiteY25" fmla="*/ 1011211 h 1449490"/>
              <a:gd name="connsiteX26" fmla="*/ 1268373 w 1282388"/>
              <a:gd name="connsiteY26" fmla="*/ 1039786 h 1449490"/>
              <a:gd name="connsiteX27" fmla="*/ 1182648 w 1282388"/>
              <a:gd name="connsiteY27" fmla="*/ 1068361 h 1449490"/>
              <a:gd name="connsiteX28" fmla="*/ 1163598 w 1282388"/>
              <a:gd name="connsiteY28" fmla="*/ 1125511 h 1449490"/>
              <a:gd name="connsiteX29" fmla="*/ 1173123 w 1282388"/>
              <a:gd name="connsiteY29" fmla="*/ 1316011 h 1449490"/>
              <a:gd name="connsiteX30" fmla="*/ 1182648 w 1282388"/>
              <a:gd name="connsiteY30" fmla="*/ 1354111 h 1449490"/>
              <a:gd name="connsiteX31" fmla="*/ 1201698 w 1282388"/>
              <a:gd name="connsiteY31" fmla="*/ 1382686 h 1449490"/>
              <a:gd name="connsiteX32" fmla="*/ 1211223 w 1282388"/>
              <a:gd name="connsiteY32" fmla="*/ 1439836 h 1449490"/>
              <a:gd name="connsiteX33" fmla="*/ 1182648 w 1282388"/>
              <a:gd name="connsiteY33" fmla="*/ 1449361 h 1449490"/>
              <a:gd name="connsiteX34" fmla="*/ 1125498 w 1282388"/>
              <a:gd name="connsiteY34" fmla="*/ 1439836 h 1449490"/>
              <a:gd name="connsiteX35" fmla="*/ 1039773 w 1282388"/>
              <a:gd name="connsiteY35" fmla="*/ 1392211 h 1449490"/>
              <a:gd name="connsiteX36" fmla="*/ 982623 w 1282388"/>
              <a:gd name="connsiteY36" fmla="*/ 1344586 h 1449490"/>
              <a:gd name="connsiteX37" fmla="*/ 896898 w 1282388"/>
              <a:gd name="connsiteY37" fmla="*/ 1296961 h 1449490"/>
              <a:gd name="connsiteX38" fmla="*/ 849273 w 1282388"/>
              <a:gd name="connsiteY38" fmla="*/ 1306486 h 1449490"/>
              <a:gd name="connsiteX39" fmla="*/ 839748 w 1282388"/>
              <a:gd name="connsiteY39" fmla="*/ 1335061 h 1449490"/>
              <a:gd name="connsiteX40" fmla="*/ 801648 w 1282388"/>
              <a:gd name="connsiteY40" fmla="*/ 1344586 h 1449490"/>
              <a:gd name="connsiteX41" fmla="*/ 773073 w 1282388"/>
              <a:gd name="connsiteY41" fmla="*/ 1325536 h 1449490"/>
              <a:gd name="connsiteX42" fmla="*/ 544473 w 1282388"/>
              <a:gd name="connsiteY42" fmla="*/ 1325536 h 1449490"/>
              <a:gd name="connsiteX43" fmla="*/ 515898 w 1282388"/>
              <a:gd name="connsiteY43" fmla="*/ 1344586 h 1449490"/>
              <a:gd name="connsiteX44" fmla="*/ 382548 w 1282388"/>
              <a:gd name="connsiteY44" fmla="*/ 1287436 h 1449490"/>
              <a:gd name="connsiteX45" fmla="*/ 363498 w 1282388"/>
              <a:gd name="connsiteY45" fmla="*/ 1230286 h 1449490"/>
              <a:gd name="connsiteX46" fmla="*/ 325398 w 1282388"/>
              <a:gd name="connsiteY46" fmla="*/ 1173136 h 1449490"/>
              <a:gd name="connsiteX47" fmla="*/ 315873 w 1282388"/>
              <a:gd name="connsiteY47" fmla="*/ 1096936 h 1449490"/>
              <a:gd name="connsiteX48" fmla="*/ 277773 w 1282388"/>
              <a:gd name="connsiteY48" fmla="*/ 1087411 h 1449490"/>
              <a:gd name="connsiteX49" fmla="*/ 211098 w 1282388"/>
              <a:gd name="connsiteY49" fmla="*/ 1077886 h 1449490"/>
              <a:gd name="connsiteX50" fmla="*/ 153948 w 1282388"/>
              <a:gd name="connsiteY50" fmla="*/ 1068361 h 1449490"/>
              <a:gd name="connsiteX51" fmla="*/ 172998 w 1282388"/>
              <a:gd name="connsiteY51" fmla="*/ 1039786 h 1449490"/>
              <a:gd name="connsiteX52" fmla="*/ 172998 w 1282388"/>
              <a:gd name="connsiteY52" fmla="*/ 982636 h 1449490"/>
              <a:gd name="connsiteX53" fmla="*/ 144423 w 1282388"/>
              <a:gd name="connsiteY53" fmla="*/ 963586 h 1449490"/>
              <a:gd name="connsiteX54" fmla="*/ 125373 w 1282388"/>
              <a:gd name="connsiteY54" fmla="*/ 935011 h 1449490"/>
              <a:gd name="connsiteX55" fmla="*/ 68223 w 1282388"/>
              <a:gd name="connsiteY55" fmla="*/ 868336 h 1449490"/>
              <a:gd name="connsiteX56" fmla="*/ 77748 w 1282388"/>
              <a:gd name="connsiteY56" fmla="*/ 820711 h 1449490"/>
              <a:gd name="connsiteX57" fmla="*/ 96798 w 1282388"/>
              <a:gd name="connsiteY57" fmla="*/ 792136 h 1449490"/>
              <a:gd name="connsiteX58" fmla="*/ 106323 w 1282388"/>
              <a:gd name="connsiteY58" fmla="*/ 763561 h 1449490"/>
              <a:gd name="connsiteX59" fmla="*/ 58698 w 1282388"/>
              <a:gd name="connsiteY59" fmla="*/ 706411 h 1449490"/>
              <a:gd name="connsiteX60" fmla="*/ 39648 w 1282388"/>
              <a:gd name="connsiteY60" fmla="*/ 668311 h 1449490"/>
              <a:gd name="connsiteX61" fmla="*/ 20598 w 1282388"/>
              <a:gd name="connsiteY61" fmla="*/ 639736 h 1449490"/>
              <a:gd name="connsiteX62" fmla="*/ 30123 w 1282388"/>
              <a:gd name="connsiteY62" fmla="*/ 573061 h 1449490"/>
              <a:gd name="connsiteX63" fmla="*/ 30123 w 1282388"/>
              <a:gd name="connsiteY63" fmla="*/ 439711 h 1449490"/>
              <a:gd name="connsiteX64" fmla="*/ 68223 w 1282388"/>
              <a:gd name="connsiteY64" fmla="*/ 430186 h 1449490"/>
              <a:gd name="connsiteX65" fmla="*/ 87273 w 1282388"/>
              <a:gd name="connsiteY65" fmla="*/ 401611 h 1449490"/>
              <a:gd name="connsiteX66" fmla="*/ 58698 w 1282388"/>
              <a:gd name="connsiteY66" fmla="*/ 173011 h 1449490"/>
              <a:gd name="connsiteX67" fmla="*/ 68223 w 1282388"/>
              <a:gd name="connsiteY67" fmla="*/ 106336 h 1449490"/>
              <a:gd name="connsiteX68" fmla="*/ 106323 w 1282388"/>
              <a:gd name="connsiteY68" fmla="*/ 115861 h 1449490"/>
              <a:gd name="connsiteX69" fmla="*/ 163473 w 1282388"/>
              <a:gd name="connsiteY69" fmla="*/ 134911 h 1449490"/>
              <a:gd name="connsiteX70" fmla="*/ 258723 w 1282388"/>
              <a:gd name="connsiteY70" fmla="*/ 106336 h 1449490"/>
              <a:gd name="connsiteX71" fmla="*/ 249198 w 1282388"/>
              <a:gd name="connsiteY71" fmla="*/ 77761 h 1449490"/>
              <a:gd name="connsiteX72" fmla="*/ 392073 w 1282388"/>
              <a:gd name="connsiteY72" fmla="*/ 58711 h 1449490"/>
              <a:gd name="connsiteX73" fmla="*/ 382548 w 1282388"/>
              <a:gd name="connsiteY73" fmla="*/ 106336 h 1449490"/>
              <a:gd name="connsiteX74" fmla="*/ 363498 w 1282388"/>
              <a:gd name="connsiteY74" fmla="*/ 134911 h 1449490"/>
              <a:gd name="connsiteX75" fmla="*/ 344448 w 1282388"/>
              <a:gd name="connsiteY75" fmla="*/ 173011 h 1449490"/>
              <a:gd name="connsiteX76" fmla="*/ 306348 w 1282388"/>
              <a:gd name="connsiteY76" fmla="*/ 220636 h 144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2388" h="1449490">
                <a:moveTo>
                  <a:pt x="363498" y="87286"/>
                </a:moveTo>
                <a:cubicBezTo>
                  <a:pt x="366673" y="99986"/>
                  <a:pt x="374874" y="112427"/>
                  <a:pt x="373023" y="125386"/>
                </a:cubicBezTo>
                <a:cubicBezTo>
                  <a:pt x="371404" y="136719"/>
                  <a:pt x="361302" y="145167"/>
                  <a:pt x="353973" y="153961"/>
                </a:cubicBezTo>
                <a:cubicBezTo>
                  <a:pt x="292857" y="227300"/>
                  <a:pt x="353646" y="140165"/>
                  <a:pt x="306348" y="211111"/>
                </a:cubicBezTo>
                <a:cubicBezTo>
                  <a:pt x="299998" y="303186"/>
                  <a:pt x="295410" y="395399"/>
                  <a:pt x="287298" y="487336"/>
                </a:cubicBezTo>
                <a:cubicBezTo>
                  <a:pt x="283920" y="525618"/>
                  <a:pt x="266800" y="537189"/>
                  <a:pt x="287298" y="573061"/>
                </a:cubicBezTo>
                <a:cubicBezTo>
                  <a:pt x="293981" y="584757"/>
                  <a:pt x="306348" y="592111"/>
                  <a:pt x="315873" y="601636"/>
                </a:cubicBezTo>
                <a:cubicBezTo>
                  <a:pt x="319048" y="614336"/>
                  <a:pt x="322558" y="626957"/>
                  <a:pt x="325398" y="639736"/>
                </a:cubicBezTo>
                <a:cubicBezTo>
                  <a:pt x="334390" y="680202"/>
                  <a:pt x="323417" y="691381"/>
                  <a:pt x="363498" y="706411"/>
                </a:cubicBezTo>
                <a:cubicBezTo>
                  <a:pt x="378657" y="712095"/>
                  <a:pt x="395248" y="712761"/>
                  <a:pt x="411123" y="715936"/>
                </a:cubicBezTo>
                <a:cubicBezTo>
                  <a:pt x="537978" y="800506"/>
                  <a:pt x="349967" y="678786"/>
                  <a:pt x="468273" y="744511"/>
                </a:cubicBezTo>
                <a:cubicBezTo>
                  <a:pt x="503339" y="763992"/>
                  <a:pt x="517051" y="785978"/>
                  <a:pt x="553998" y="792136"/>
                </a:cubicBezTo>
                <a:cubicBezTo>
                  <a:pt x="582358" y="796863"/>
                  <a:pt x="611148" y="798486"/>
                  <a:pt x="639723" y="801661"/>
                </a:cubicBezTo>
                <a:cubicBezTo>
                  <a:pt x="636548" y="814361"/>
                  <a:pt x="626602" y="827174"/>
                  <a:pt x="630198" y="839761"/>
                </a:cubicBezTo>
                <a:cubicBezTo>
                  <a:pt x="637708" y="866047"/>
                  <a:pt x="666986" y="871074"/>
                  <a:pt x="687348" y="877861"/>
                </a:cubicBezTo>
                <a:cubicBezTo>
                  <a:pt x="693698" y="887386"/>
                  <a:pt x="697783" y="898898"/>
                  <a:pt x="706398" y="906436"/>
                </a:cubicBezTo>
                <a:cubicBezTo>
                  <a:pt x="746708" y="941707"/>
                  <a:pt x="752876" y="940979"/>
                  <a:pt x="792123" y="954061"/>
                </a:cubicBezTo>
                <a:cubicBezTo>
                  <a:pt x="809330" y="971268"/>
                  <a:pt x="831216" y="999179"/>
                  <a:pt x="858798" y="1001686"/>
                </a:cubicBezTo>
                <a:cubicBezTo>
                  <a:pt x="881156" y="1003719"/>
                  <a:pt x="903248" y="995336"/>
                  <a:pt x="925473" y="992161"/>
                </a:cubicBezTo>
                <a:cubicBezTo>
                  <a:pt x="934998" y="988986"/>
                  <a:pt x="945068" y="987126"/>
                  <a:pt x="954048" y="982636"/>
                </a:cubicBezTo>
                <a:cubicBezTo>
                  <a:pt x="964287" y="977516"/>
                  <a:pt x="971421" y="965944"/>
                  <a:pt x="982623" y="963586"/>
                </a:cubicBezTo>
                <a:cubicBezTo>
                  <a:pt x="1032720" y="953039"/>
                  <a:pt x="1084223" y="950886"/>
                  <a:pt x="1135023" y="944536"/>
                </a:cubicBezTo>
                <a:cubicBezTo>
                  <a:pt x="1128673" y="935011"/>
                  <a:pt x="1104640" y="917580"/>
                  <a:pt x="1115973" y="915961"/>
                </a:cubicBezTo>
                <a:cubicBezTo>
                  <a:pt x="1138262" y="912777"/>
                  <a:pt x="1199048" y="934128"/>
                  <a:pt x="1230273" y="944536"/>
                </a:cubicBezTo>
                <a:cubicBezTo>
                  <a:pt x="1233448" y="957236"/>
                  <a:pt x="1232189" y="971984"/>
                  <a:pt x="1239798" y="982636"/>
                </a:cubicBezTo>
                <a:cubicBezTo>
                  <a:pt x="1249025" y="995554"/>
                  <a:pt x="1270798" y="997012"/>
                  <a:pt x="1277898" y="1011211"/>
                </a:cubicBezTo>
                <a:cubicBezTo>
                  <a:pt x="1282388" y="1020191"/>
                  <a:pt x="1275473" y="1032686"/>
                  <a:pt x="1268373" y="1039786"/>
                </a:cubicBezTo>
                <a:cubicBezTo>
                  <a:pt x="1248655" y="1059504"/>
                  <a:pt x="1206727" y="1063545"/>
                  <a:pt x="1182648" y="1068361"/>
                </a:cubicBezTo>
                <a:cubicBezTo>
                  <a:pt x="1134397" y="1116612"/>
                  <a:pt x="1159187" y="1074783"/>
                  <a:pt x="1163598" y="1125511"/>
                </a:cubicBezTo>
                <a:cubicBezTo>
                  <a:pt x="1169106" y="1188851"/>
                  <a:pt x="1167843" y="1252651"/>
                  <a:pt x="1173123" y="1316011"/>
                </a:cubicBezTo>
                <a:cubicBezTo>
                  <a:pt x="1174210" y="1329057"/>
                  <a:pt x="1177491" y="1342079"/>
                  <a:pt x="1182648" y="1354111"/>
                </a:cubicBezTo>
                <a:cubicBezTo>
                  <a:pt x="1187157" y="1364633"/>
                  <a:pt x="1195348" y="1373161"/>
                  <a:pt x="1201698" y="1382686"/>
                </a:cubicBezTo>
                <a:cubicBezTo>
                  <a:pt x="1204873" y="1401736"/>
                  <a:pt x="1216529" y="1421266"/>
                  <a:pt x="1211223" y="1439836"/>
                </a:cubicBezTo>
                <a:cubicBezTo>
                  <a:pt x="1208465" y="1449490"/>
                  <a:pt x="1192688" y="1449361"/>
                  <a:pt x="1182648" y="1449361"/>
                </a:cubicBezTo>
                <a:cubicBezTo>
                  <a:pt x="1163335" y="1449361"/>
                  <a:pt x="1144548" y="1443011"/>
                  <a:pt x="1125498" y="1439836"/>
                </a:cubicBezTo>
                <a:cubicBezTo>
                  <a:pt x="1059994" y="1396167"/>
                  <a:pt x="1090068" y="1408976"/>
                  <a:pt x="1039773" y="1392211"/>
                </a:cubicBezTo>
                <a:cubicBezTo>
                  <a:pt x="937663" y="1324138"/>
                  <a:pt x="1092632" y="1430149"/>
                  <a:pt x="982623" y="1344586"/>
                </a:cubicBezTo>
                <a:cubicBezTo>
                  <a:pt x="933495" y="1306375"/>
                  <a:pt x="940012" y="1311332"/>
                  <a:pt x="896898" y="1296961"/>
                </a:cubicBezTo>
                <a:cubicBezTo>
                  <a:pt x="881023" y="1300136"/>
                  <a:pt x="862743" y="1297506"/>
                  <a:pt x="849273" y="1306486"/>
                </a:cubicBezTo>
                <a:cubicBezTo>
                  <a:pt x="840919" y="1312055"/>
                  <a:pt x="847588" y="1328789"/>
                  <a:pt x="839748" y="1335061"/>
                </a:cubicBezTo>
                <a:cubicBezTo>
                  <a:pt x="829526" y="1343239"/>
                  <a:pt x="814348" y="1341411"/>
                  <a:pt x="801648" y="1344586"/>
                </a:cubicBezTo>
                <a:cubicBezTo>
                  <a:pt x="792123" y="1338236"/>
                  <a:pt x="783595" y="1330045"/>
                  <a:pt x="773073" y="1325536"/>
                </a:cubicBezTo>
                <a:cubicBezTo>
                  <a:pt x="710524" y="1298729"/>
                  <a:pt x="567222" y="1324399"/>
                  <a:pt x="544473" y="1325536"/>
                </a:cubicBezTo>
                <a:cubicBezTo>
                  <a:pt x="534948" y="1331886"/>
                  <a:pt x="527346" y="1344586"/>
                  <a:pt x="515898" y="1344586"/>
                </a:cubicBezTo>
                <a:cubicBezTo>
                  <a:pt x="454391" y="1344586"/>
                  <a:pt x="429211" y="1318544"/>
                  <a:pt x="382548" y="1287436"/>
                </a:cubicBezTo>
                <a:lnTo>
                  <a:pt x="363498" y="1230286"/>
                </a:lnTo>
                <a:cubicBezTo>
                  <a:pt x="356258" y="1208566"/>
                  <a:pt x="325398" y="1173136"/>
                  <a:pt x="325398" y="1173136"/>
                </a:cubicBezTo>
                <a:cubicBezTo>
                  <a:pt x="322223" y="1147736"/>
                  <a:pt x="328304" y="1119312"/>
                  <a:pt x="315873" y="1096936"/>
                </a:cubicBezTo>
                <a:cubicBezTo>
                  <a:pt x="309516" y="1085493"/>
                  <a:pt x="290653" y="1089753"/>
                  <a:pt x="277773" y="1087411"/>
                </a:cubicBezTo>
                <a:cubicBezTo>
                  <a:pt x="255684" y="1083395"/>
                  <a:pt x="233288" y="1081300"/>
                  <a:pt x="211098" y="1077886"/>
                </a:cubicBezTo>
                <a:cubicBezTo>
                  <a:pt x="192010" y="1074949"/>
                  <a:pt x="172998" y="1071536"/>
                  <a:pt x="153948" y="1068361"/>
                </a:cubicBezTo>
                <a:cubicBezTo>
                  <a:pt x="160298" y="1058836"/>
                  <a:pt x="167878" y="1050025"/>
                  <a:pt x="172998" y="1039786"/>
                </a:cubicBezTo>
                <a:cubicBezTo>
                  <a:pt x="182767" y="1020248"/>
                  <a:pt x="188629" y="1002174"/>
                  <a:pt x="172998" y="982636"/>
                </a:cubicBezTo>
                <a:cubicBezTo>
                  <a:pt x="165847" y="973697"/>
                  <a:pt x="153948" y="969936"/>
                  <a:pt x="144423" y="963586"/>
                </a:cubicBezTo>
                <a:cubicBezTo>
                  <a:pt x="138073" y="954061"/>
                  <a:pt x="132823" y="943703"/>
                  <a:pt x="125373" y="935011"/>
                </a:cubicBezTo>
                <a:cubicBezTo>
                  <a:pt x="56081" y="854170"/>
                  <a:pt x="111957" y="933938"/>
                  <a:pt x="68223" y="868336"/>
                </a:cubicBezTo>
                <a:cubicBezTo>
                  <a:pt x="71398" y="852461"/>
                  <a:pt x="72064" y="835870"/>
                  <a:pt x="77748" y="820711"/>
                </a:cubicBezTo>
                <a:cubicBezTo>
                  <a:pt x="81768" y="809992"/>
                  <a:pt x="91678" y="802375"/>
                  <a:pt x="96798" y="792136"/>
                </a:cubicBezTo>
                <a:cubicBezTo>
                  <a:pt x="101288" y="783156"/>
                  <a:pt x="103148" y="773086"/>
                  <a:pt x="106323" y="763561"/>
                </a:cubicBezTo>
                <a:cubicBezTo>
                  <a:pt x="48756" y="648426"/>
                  <a:pt x="126014" y="787190"/>
                  <a:pt x="58698" y="706411"/>
                </a:cubicBezTo>
                <a:cubicBezTo>
                  <a:pt x="49608" y="695503"/>
                  <a:pt x="46693" y="680639"/>
                  <a:pt x="39648" y="668311"/>
                </a:cubicBezTo>
                <a:cubicBezTo>
                  <a:pt x="33968" y="658372"/>
                  <a:pt x="26948" y="649261"/>
                  <a:pt x="20598" y="639736"/>
                </a:cubicBezTo>
                <a:cubicBezTo>
                  <a:pt x="23773" y="617511"/>
                  <a:pt x="30123" y="595512"/>
                  <a:pt x="30123" y="573061"/>
                </a:cubicBezTo>
                <a:cubicBezTo>
                  <a:pt x="30123" y="521703"/>
                  <a:pt x="0" y="493932"/>
                  <a:pt x="30123" y="439711"/>
                </a:cubicBezTo>
                <a:cubicBezTo>
                  <a:pt x="36480" y="428268"/>
                  <a:pt x="55523" y="433361"/>
                  <a:pt x="68223" y="430186"/>
                </a:cubicBezTo>
                <a:cubicBezTo>
                  <a:pt x="74573" y="420661"/>
                  <a:pt x="86796" y="413049"/>
                  <a:pt x="87273" y="401611"/>
                </a:cubicBezTo>
                <a:cubicBezTo>
                  <a:pt x="94973" y="216806"/>
                  <a:pt x="111727" y="252555"/>
                  <a:pt x="58698" y="173011"/>
                </a:cubicBezTo>
                <a:cubicBezTo>
                  <a:pt x="61873" y="150786"/>
                  <a:pt x="53850" y="123583"/>
                  <a:pt x="68223" y="106336"/>
                </a:cubicBezTo>
                <a:cubicBezTo>
                  <a:pt x="76604" y="96279"/>
                  <a:pt x="93784" y="112099"/>
                  <a:pt x="106323" y="115861"/>
                </a:cubicBezTo>
                <a:cubicBezTo>
                  <a:pt x="125557" y="121631"/>
                  <a:pt x="163473" y="134911"/>
                  <a:pt x="163473" y="134911"/>
                </a:cubicBezTo>
                <a:cubicBezTo>
                  <a:pt x="169400" y="134064"/>
                  <a:pt x="248222" y="132589"/>
                  <a:pt x="258723" y="106336"/>
                </a:cubicBezTo>
                <a:cubicBezTo>
                  <a:pt x="262452" y="97014"/>
                  <a:pt x="252373" y="87286"/>
                  <a:pt x="249198" y="77761"/>
                </a:cubicBezTo>
                <a:cubicBezTo>
                  <a:pt x="269175" y="17830"/>
                  <a:pt x="264865" y="0"/>
                  <a:pt x="392073" y="58711"/>
                </a:cubicBezTo>
                <a:cubicBezTo>
                  <a:pt x="406772" y="65495"/>
                  <a:pt x="388232" y="91177"/>
                  <a:pt x="382548" y="106336"/>
                </a:cubicBezTo>
                <a:cubicBezTo>
                  <a:pt x="378528" y="117055"/>
                  <a:pt x="369178" y="124972"/>
                  <a:pt x="363498" y="134911"/>
                </a:cubicBezTo>
                <a:cubicBezTo>
                  <a:pt x="356453" y="147239"/>
                  <a:pt x="351493" y="160683"/>
                  <a:pt x="344448" y="173011"/>
                </a:cubicBezTo>
                <a:cubicBezTo>
                  <a:pt x="328427" y="201048"/>
                  <a:pt x="327209" y="199775"/>
                  <a:pt x="306348" y="220636"/>
                </a:cubicBezTo>
              </a:path>
            </a:pathLst>
          </a:cu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รูปแบบอิสระ 68"/>
          <p:cNvSpPr/>
          <p:nvPr/>
        </p:nvSpPr>
        <p:spPr>
          <a:xfrm>
            <a:off x="6248400" y="5653087"/>
            <a:ext cx="900224" cy="821434"/>
          </a:xfrm>
          <a:custGeom>
            <a:avLst/>
            <a:gdLst>
              <a:gd name="connsiteX0" fmla="*/ 428625 w 900224"/>
              <a:gd name="connsiteY0" fmla="*/ 14288 h 821434"/>
              <a:gd name="connsiteX1" fmla="*/ 447675 w 900224"/>
              <a:gd name="connsiteY1" fmla="*/ 109538 h 821434"/>
              <a:gd name="connsiteX2" fmla="*/ 390525 w 900224"/>
              <a:gd name="connsiteY2" fmla="*/ 119063 h 821434"/>
              <a:gd name="connsiteX3" fmla="*/ 352425 w 900224"/>
              <a:gd name="connsiteY3" fmla="*/ 176213 h 821434"/>
              <a:gd name="connsiteX4" fmla="*/ 295275 w 900224"/>
              <a:gd name="connsiteY4" fmla="*/ 214313 h 821434"/>
              <a:gd name="connsiteX5" fmla="*/ 209550 w 900224"/>
              <a:gd name="connsiteY5" fmla="*/ 204788 h 821434"/>
              <a:gd name="connsiteX6" fmla="*/ 180975 w 900224"/>
              <a:gd name="connsiteY6" fmla="*/ 185738 h 821434"/>
              <a:gd name="connsiteX7" fmla="*/ 190500 w 900224"/>
              <a:gd name="connsiteY7" fmla="*/ 214313 h 821434"/>
              <a:gd name="connsiteX8" fmla="*/ 219075 w 900224"/>
              <a:gd name="connsiteY8" fmla="*/ 252413 h 821434"/>
              <a:gd name="connsiteX9" fmla="*/ 219075 w 900224"/>
              <a:gd name="connsiteY9" fmla="*/ 328613 h 821434"/>
              <a:gd name="connsiteX10" fmla="*/ 180975 w 900224"/>
              <a:gd name="connsiteY10" fmla="*/ 347663 h 821434"/>
              <a:gd name="connsiteX11" fmla="*/ 190500 w 900224"/>
              <a:gd name="connsiteY11" fmla="*/ 395288 h 821434"/>
              <a:gd name="connsiteX12" fmla="*/ 200025 w 900224"/>
              <a:gd name="connsiteY12" fmla="*/ 423863 h 821434"/>
              <a:gd name="connsiteX13" fmla="*/ 209550 w 900224"/>
              <a:gd name="connsiteY13" fmla="*/ 538163 h 821434"/>
              <a:gd name="connsiteX14" fmla="*/ 76200 w 900224"/>
              <a:gd name="connsiteY14" fmla="*/ 547688 h 821434"/>
              <a:gd name="connsiteX15" fmla="*/ 47625 w 900224"/>
              <a:gd name="connsiteY15" fmla="*/ 576263 h 821434"/>
              <a:gd name="connsiteX16" fmla="*/ 0 w 900224"/>
              <a:gd name="connsiteY16" fmla="*/ 661988 h 821434"/>
              <a:gd name="connsiteX17" fmla="*/ 28575 w 900224"/>
              <a:gd name="connsiteY17" fmla="*/ 757238 h 821434"/>
              <a:gd name="connsiteX18" fmla="*/ 57150 w 900224"/>
              <a:gd name="connsiteY18" fmla="*/ 776288 h 821434"/>
              <a:gd name="connsiteX19" fmla="*/ 142875 w 900224"/>
              <a:gd name="connsiteY19" fmla="*/ 766763 h 821434"/>
              <a:gd name="connsiteX20" fmla="*/ 171450 w 900224"/>
              <a:gd name="connsiteY20" fmla="*/ 747713 h 821434"/>
              <a:gd name="connsiteX21" fmla="*/ 247650 w 900224"/>
              <a:gd name="connsiteY21" fmla="*/ 757238 h 821434"/>
              <a:gd name="connsiteX22" fmla="*/ 285750 w 900224"/>
              <a:gd name="connsiteY22" fmla="*/ 776288 h 821434"/>
              <a:gd name="connsiteX23" fmla="*/ 323850 w 900224"/>
              <a:gd name="connsiteY23" fmla="*/ 814388 h 821434"/>
              <a:gd name="connsiteX24" fmla="*/ 438150 w 900224"/>
              <a:gd name="connsiteY24" fmla="*/ 804863 h 821434"/>
              <a:gd name="connsiteX25" fmla="*/ 495300 w 900224"/>
              <a:gd name="connsiteY25" fmla="*/ 766763 h 821434"/>
              <a:gd name="connsiteX26" fmla="*/ 552450 w 900224"/>
              <a:gd name="connsiteY26" fmla="*/ 728663 h 821434"/>
              <a:gd name="connsiteX27" fmla="*/ 657225 w 900224"/>
              <a:gd name="connsiteY27" fmla="*/ 747713 h 821434"/>
              <a:gd name="connsiteX28" fmla="*/ 609600 w 900224"/>
              <a:gd name="connsiteY28" fmla="*/ 766763 h 821434"/>
              <a:gd name="connsiteX29" fmla="*/ 685800 w 900224"/>
              <a:gd name="connsiteY29" fmla="*/ 785813 h 821434"/>
              <a:gd name="connsiteX30" fmla="*/ 742950 w 900224"/>
              <a:gd name="connsiteY30" fmla="*/ 757238 h 821434"/>
              <a:gd name="connsiteX31" fmla="*/ 790575 w 900224"/>
              <a:gd name="connsiteY31" fmla="*/ 747713 h 821434"/>
              <a:gd name="connsiteX32" fmla="*/ 781050 w 900224"/>
              <a:gd name="connsiteY32" fmla="*/ 528638 h 821434"/>
              <a:gd name="connsiteX33" fmla="*/ 790575 w 900224"/>
              <a:gd name="connsiteY33" fmla="*/ 490538 h 821434"/>
              <a:gd name="connsiteX34" fmla="*/ 809625 w 900224"/>
              <a:gd name="connsiteY34" fmla="*/ 461963 h 821434"/>
              <a:gd name="connsiteX35" fmla="*/ 838200 w 900224"/>
              <a:gd name="connsiteY35" fmla="*/ 395288 h 821434"/>
              <a:gd name="connsiteX36" fmla="*/ 819150 w 900224"/>
              <a:gd name="connsiteY36" fmla="*/ 328613 h 821434"/>
              <a:gd name="connsiteX37" fmla="*/ 800100 w 900224"/>
              <a:gd name="connsiteY37" fmla="*/ 300038 h 821434"/>
              <a:gd name="connsiteX38" fmla="*/ 809625 w 900224"/>
              <a:gd name="connsiteY38" fmla="*/ 261938 h 821434"/>
              <a:gd name="connsiteX39" fmla="*/ 809625 w 900224"/>
              <a:gd name="connsiteY39" fmla="*/ 176213 h 821434"/>
              <a:gd name="connsiteX40" fmla="*/ 885825 w 900224"/>
              <a:gd name="connsiteY40" fmla="*/ 100013 h 821434"/>
              <a:gd name="connsiteX41" fmla="*/ 857250 w 900224"/>
              <a:gd name="connsiteY41" fmla="*/ 80963 h 821434"/>
              <a:gd name="connsiteX42" fmla="*/ 790575 w 900224"/>
              <a:gd name="connsiteY42" fmla="*/ 119063 h 821434"/>
              <a:gd name="connsiteX43" fmla="*/ 752475 w 900224"/>
              <a:gd name="connsiteY43" fmla="*/ 128588 h 821434"/>
              <a:gd name="connsiteX44" fmla="*/ 638175 w 900224"/>
              <a:gd name="connsiteY44" fmla="*/ 80963 h 821434"/>
              <a:gd name="connsiteX45" fmla="*/ 609600 w 900224"/>
              <a:gd name="connsiteY45" fmla="*/ 71438 h 821434"/>
              <a:gd name="connsiteX46" fmla="*/ 571500 w 900224"/>
              <a:gd name="connsiteY46" fmla="*/ 61913 h 821434"/>
              <a:gd name="connsiteX47" fmla="*/ 504825 w 900224"/>
              <a:gd name="connsiteY47" fmla="*/ 42863 h 821434"/>
              <a:gd name="connsiteX48" fmla="*/ 476250 w 900224"/>
              <a:gd name="connsiteY48" fmla="*/ 23813 h 821434"/>
              <a:gd name="connsiteX49" fmla="*/ 428625 w 900224"/>
              <a:gd name="connsiteY49" fmla="*/ 14288 h 82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0224" h="821434">
                <a:moveTo>
                  <a:pt x="428625" y="14288"/>
                </a:moveTo>
                <a:cubicBezTo>
                  <a:pt x="423862" y="28576"/>
                  <a:pt x="496260" y="47072"/>
                  <a:pt x="447675" y="109538"/>
                </a:cubicBezTo>
                <a:cubicBezTo>
                  <a:pt x="435818" y="124783"/>
                  <a:pt x="409575" y="115888"/>
                  <a:pt x="390525" y="119063"/>
                </a:cubicBezTo>
                <a:cubicBezTo>
                  <a:pt x="379399" y="152440"/>
                  <a:pt x="384532" y="151241"/>
                  <a:pt x="352425" y="176213"/>
                </a:cubicBezTo>
                <a:cubicBezTo>
                  <a:pt x="334353" y="190269"/>
                  <a:pt x="295275" y="214313"/>
                  <a:pt x="295275" y="214313"/>
                </a:cubicBezTo>
                <a:cubicBezTo>
                  <a:pt x="266700" y="211138"/>
                  <a:pt x="237442" y="211761"/>
                  <a:pt x="209550" y="204788"/>
                </a:cubicBezTo>
                <a:cubicBezTo>
                  <a:pt x="198444" y="202012"/>
                  <a:pt x="191214" y="180618"/>
                  <a:pt x="180975" y="185738"/>
                </a:cubicBezTo>
                <a:cubicBezTo>
                  <a:pt x="171995" y="190228"/>
                  <a:pt x="185519" y="205596"/>
                  <a:pt x="190500" y="214313"/>
                </a:cubicBezTo>
                <a:cubicBezTo>
                  <a:pt x="198376" y="228096"/>
                  <a:pt x="209550" y="239713"/>
                  <a:pt x="219075" y="252413"/>
                </a:cubicBezTo>
                <a:cubicBezTo>
                  <a:pt x="224937" y="275859"/>
                  <a:pt x="238613" y="305167"/>
                  <a:pt x="219075" y="328613"/>
                </a:cubicBezTo>
                <a:cubicBezTo>
                  <a:pt x="209985" y="339521"/>
                  <a:pt x="193675" y="341313"/>
                  <a:pt x="180975" y="347663"/>
                </a:cubicBezTo>
                <a:cubicBezTo>
                  <a:pt x="184150" y="363538"/>
                  <a:pt x="186573" y="379582"/>
                  <a:pt x="190500" y="395288"/>
                </a:cubicBezTo>
                <a:cubicBezTo>
                  <a:pt x="192935" y="405028"/>
                  <a:pt x="198698" y="413911"/>
                  <a:pt x="200025" y="423863"/>
                </a:cubicBezTo>
                <a:cubicBezTo>
                  <a:pt x="205078" y="461760"/>
                  <a:pt x="206375" y="500063"/>
                  <a:pt x="209550" y="538163"/>
                </a:cubicBezTo>
                <a:cubicBezTo>
                  <a:pt x="165100" y="541338"/>
                  <a:pt x="119579" y="537481"/>
                  <a:pt x="76200" y="547688"/>
                </a:cubicBezTo>
                <a:cubicBezTo>
                  <a:pt x="63088" y="550773"/>
                  <a:pt x="55895" y="565630"/>
                  <a:pt x="47625" y="576263"/>
                </a:cubicBezTo>
                <a:cubicBezTo>
                  <a:pt x="9414" y="625391"/>
                  <a:pt x="14371" y="618874"/>
                  <a:pt x="0" y="661988"/>
                </a:cubicBezTo>
                <a:cubicBezTo>
                  <a:pt x="14395" y="719569"/>
                  <a:pt x="5385" y="687669"/>
                  <a:pt x="28575" y="757238"/>
                </a:cubicBezTo>
                <a:cubicBezTo>
                  <a:pt x="32195" y="768098"/>
                  <a:pt x="47625" y="769938"/>
                  <a:pt x="57150" y="776288"/>
                </a:cubicBezTo>
                <a:cubicBezTo>
                  <a:pt x="85725" y="773113"/>
                  <a:pt x="114983" y="773736"/>
                  <a:pt x="142875" y="766763"/>
                </a:cubicBezTo>
                <a:cubicBezTo>
                  <a:pt x="153981" y="763987"/>
                  <a:pt x="160049" y="748749"/>
                  <a:pt x="171450" y="747713"/>
                </a:cubicBezTo>
                <a:cubicBezTo>
                  <a:pt x="196943" y="745395"/>
                  <a:pt x="222250" y="754063"/>
                  <a:pt x="247650" y="757238"/>
                </a:cubicBezTo>
                <a:cubicBezTo>
                  <a:pt x="260350" y="763588"/>
                  <a:pt x="274391" y="767769"/>
                  <a:pt x="285750" y="776288"/>
                </a:cubicBezTo>
                <a:cubicBezTo>
                  <a:pt x="300118" y="787064"/>
                  <a:pt x="306197" y="811078"/>
                  <a:pt x="323850" y="814388"/>
                </a:cubicBezTo>
                <a:cubicBezTo>
                  <a:pt x="361427" y="821434"/>
                  <a:pt x="400050" y="808038"/>
                  <a:pt x="438150" y="804863"/>
                </a:cubicBezTo>
                <a:lnTo>
                  <a:pt x="495300" y="766763"/>
                </a:lnTo>
                <a:cubicBezTo>
                  <a:pt x="566649" y="719197"/>
                  <a:pt x="484506" y="751311"/>
                  <a:pt x="552450" y="728663"/>
                </a:cubicBezTo>
                <a:cubicBezTo>
                  <a:pt x="900224" y="746052"/>
                  <a:pt x="748005" y="728260"/>
                  <a:pt x="657225" y="747713"/>
                </a:cubicBezTo>
                <a:cubicBezTo>
                  <a:pt x="640507" y="751296"/>
                  <a:pt x="625475" y="760413"/>
                  <a:pt x="609600" y="766763"/>
                </a:cubicBezTo>
                <a:cubicBezTo>
                  <a:pt x="635000" y="773113"/>
                  <a:pt x="659726" y="783443"/>
                  <a:pt x="685800" y="785813"/>
                </a:cubicBezTo>
                <a:cubicBezTo>
                  <a:pt x="709603" y="787977"/>
                  <a:pt x="723845" y="764402"/>
                  <a:pt x="742950" y="757238"/>
                </a:cubicBezTo>
                <a:cubicBezTo>
                  <a:pt x="758109" y="751554"/>
                  <a:pt x="774700" y="750888"/>
                  <a:pt x="790575" y="747713"/>
                </a:cubicBezTo>
                <a:cubicBezTo>
                  <a:pt x="737335" y="667853"/>
                  <a:pt x="764970" y="721597"/>
                  <a:pt x="781050" y="528638"/>
                </a:cubicBezTo>
                <a:cubicBezTo>
                  <a:pt x="782137" y="515592"/>
                  <a:pt x="785418" y="502570"/>
                  <a:pt x="790575" y="490538"/>
                </a:cubicBezTo>
                <a:cubicBezTo>
                  <a:pt x="795084" y="480016"/>
                  <a:pt x="803945" y="471902"/>
                  <a:pt x="809625" y="461963"/>
                </a:cubicBezTo>
                <a:cubicBezTo>
                  <a:pt x="828457" y="429007"/>
                  <a:pt x="827514" y="427346"/>
                  <a:pt x="838200" y="395288"/>
                </a:cubicBezTo>
                <a:cubicBezTo>
                  <a:pt x="835148" y="383081"/>
                  <a:pt x="825982" y="342278"/>
                  <a:pt x="819150" y="328613"/>
                </a:cubicBezTo>
                <a:cubicBezTo>
                  <a:pt x="814030" y="318374"/>
                  <a:pt x="806450" y="309563"/>
                  <a:pt x="800100" y="300038"/>
                </a:cubicBezTo>
                <a:cubicBezTo>
                  <a:pt x="803275" y="287338"/>
                  <a:pt x="809625" y="275029"/>
                  <a:pt x="809625" y="261938"/>
                </a:cubicBezTo>
                <a:cubicBezTo>
                  <a:pt x="809625" y="210563"/>
                  <a:pt x="780897" y="233668"/>
                  <a:pt x="809625" y="176213"/>
                </a:cubicBezTo>
                <a:cubicBezTo>
                  <a:pt x="828832" y="137799"/>
                  <a:pt x="853958" y="123913"/>
                  <a:pt x="885825" y="100013"/>
                </a:cubicBezTo>
                <a:cubicBezTo>
                  <a:pt x="876300" y="93663"/>
                  <a:pt x="868609" y="82383"/>
                  <a:pt x="857250" y="80963"/>
                </a:cubicBezTo>
                <a:cubicBezTo>
                  <a:pt x="780832" y="71411"/>
                  <a:pt x="831027" y="92095"/>
                  <a:pt x="790575" y="119063"/>
                </a:cubicBezTo>
                <a:cubicBezTo>
                  <a:pt x="779683" y="126325"/>
                  <a:pt x="765175" y="125413"/>
                  <a:pt x="752475" y="128588"/>
                </a:cubicBezTo>
                <a:cubicBezTo>
                  <a:pt x="593515" y="110926"/>
                  <a:pt x="715726" y="145589"/>
                  <a:pt x="638175" y="80963"/>
                </a:cubicBezTo>
                <a:cubicBezTo>
                  <a:pt x="630462" y="74535"/>
                  <a:pt x="619254" y="74196"/>
                  <a:pt x="609600" y="71438"/>
                </a:cubicBezTo>
                <a:cubicBezTo>
                  <a:pt x="597013" y="67842"/>
                  <a:pt x="584130" y="65357"/>
                  <a:pt x="571500" y="61913"/>
                </a:cubicBezTo>
                <a:cubicBezTo>
                  <a:pt x="549200" y="55831"/>
                  <a:pt x="527050" y="49213"/>
                  <a:pt x="504825" y="42863"/>
                </a:cubicBezTo>
                <a:cubicBezTo>
                  <a:pt x="495300" y="36513"/>
                  <a:pt x="485044" y="31142"/>
                  <a:pt x="476250" y="23813"/>
                </a:cubicBezTo>
                <a:cubicBezTo>
                  <a:pt x="465902" y="15189"/>
                  <a:pt x="433388" y="0"/>
                  <a:pt x="428625" y="1428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รูปแบบอิสระ 69"/>
          <p:cNvSpPr/>
          <p:nvPr/>
        </p:nvSpPr>
        <p:spPr>
          <a:xfrm>
            <a:off x="6468975" y="4102967"/>
            <a:ext cx="867996" cy="569643"/>
          </a:xfrm>
          <a:custGeom>
            <a:avLst/>
            <a:gdLst>
              <a:gd name="connsiteX0" fmla="*/ 29796 w 867996"/>
              <a:gd name="connsiteY0" fmla="*/ 131576 h 569643"/>
              <a:gd name="connsiteX1" fmla="*/ 73339 w 867996"/>
              <a:gd name="connsiteY1" fmla="*/ 142462 h 569643"/>
              <a:gd name="connsiteX2" fmla="*/ 95111 w 867996"/>
              <a:gd name="connsiteY2" fmla="*/ 164233 h 569643"/>
              <a:gd name="connsiteX3" fmla="*/ 247511 w 867996"/>
              <a:gd name="connsiteY3" fmla="*/ 153347 h 569643"/>
              <a:gd name="connsiteX4" fmla="*/ 367254 w 867996"/>
              <a:gd name="connsiteY4" fmla="*/ 77147 h 569643"/>
              <a:gd name="connsiteX5" fmla="*/ 443454 w 867996"/>
              <a:gd name="connsiteY5" fmla="*/ 33604 h 569643"/>
              <a:gd name="connsiteX6" fmla="*/ 497882 w 867996"/>
              <a:gd name="connsiteY6" fmla="*/ 44490 h 569643"/>
              <a:gd name="connsiteX7" fmla="*/ 530539 w 867996"/>
              <a:gd name="connsiteY7" fmla="*/ 98919 h 569643"/>
              <a:gd name="connsiteX8" fmla="*/ 693825 w 867996"/>
              <a:gd name="connsiteY8" fmla="*/ 153347 h 569643"/>
              <a:gd name="connsiteX9" fmla="*/ 715596 w 867996"/>
              <a:gd name="connsiteY9" fmla="*/ 175119 h 569643"/>
              <a:gd name="connsiteX10" fmla="*/ 813568 w 867996"/>
              <a:gd name="connsiteY10" fmla="*/ 196890 h 569643"/>
              <a:gd name="connsiteX11" fmla="*/ 867996 w 867996"/>
              <a:gd name="connsiteY11" fmla="*/ 251319 h 569643"/>
              <a:gd name="connsiteX12" fmla="*/ 846225 w 867996"/>
              <a:gd name="connsiteY12" fmla="*/ 283976 h 569643"/>
              <a:gd name="connsiteX13" fmla="*/ 824454 w 867996"/>
              <a:gd name="connsiteY13" fmla="*/ 349290 h 569643"/>
              <a:gd name="connsiteX14" fmla="*/ 813568 w 867996"/>
              <a:gd name="connsiteY14" fmla="*/ 447262 h 569643"/>
              <a:gd name="connsiteX15" fmla="*/ 759139 w 867996"/>
              <a:gd name="connsiteY15" fmla="*/ 479919 h 569643"/>
              <a:gd name="connsiteX16" fmla="*/ 595854 w 867996"/>
              <a:gd name="connsiteY16" fmla="*/ 501690 h 569643"/>
              <a:gd name="connsiteX17" fmla="*/ 552311 w 867996"/>
              <a:gd name="connsiteY17" fmla="*/ 523462 h 569643"/>
              <a:gd name="connsiteX18" fmla="*/ 530539 w 867996"/>
              <a:gd name="connsiteY18" fmla="*/ 458147 h 569643"/>
              <a:gd name="connsiteX19" fmla="*/ 519654 w 867996"/>
              <a:gd name="connsiteY19" fmla="*/ 414604 h 569643"/>
              <a:gd name="connsiteX20" fmla="*/ 486996 w 867996"/>
              <a:gd name="connsiteY20" fmla="*/ 403719 h 569643"/>
              <a:gd name="connsiteX21" fmla="*/ 454339 w 867996"/>
              <a:gd name="connsiteY21" fmla="*/ 381947 h 569643"/>
              <a:gd name="connsiteX22" fmla="*/ 269282 w 867996"/>
              <a:gd name="connsiteY22" fmla="*/ 360176 h 569643"/>
              <a:gd name="connsiteX23" fmla="*/ 247511 w 867996"/>
              <a:gd name="connsiteY23" fmla="*/ 338404 h 569643"/>
              <a:gd name="connsiteX24" fmla="*/ 225739 w 867996"/>
              <a:gd name="connsiteY24" fmla="*/ 305747 h 569643"/>
              <a:gd name="connsiteX25" fmla="*/ 193082 w 867996"/>
              <a:gd name="connsiteY25" fmla="*/ 294862 h 569643"/>
              <a:gd name="connsiteX26" fmla="*/ 127768 w 867996"/>
              <a:gd name="connsiteY26" fmla="*/ 273090 h 569643"/>
              <a:gd name="connsiteX27" fmla="*/ 138654 w 867996"/>
              <a:gd name="connsiteY27" fmla="*/ 305747 h 569643"/>
              <a:gd name="connsiteX28" fmla="*/ 40682 w 867996"/>
              <a:gd name="connsiteY28" fmla="*/ 294862 h 569643"/>
              <a:gd name="connsiteX29" fmla="*/ 8025 w 867996"/>
              <a:gd name="connsiteY29" fmla="*/ 229547 h 569643"/>
              <a:gd name="connsiteX30" fmla="*/ 40682 w 867996"/>
              <a:gd name="connsiteY30" fmla="*/ 186004 h 569643"/>
              <a:gd name="connsiteX31" fmla="*/ 29796 w 867996"/>
              <a:gd name="connsiteY31" fmla="*/ 131576 h 56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7996" h="569643">
                <a:moveTo>
                  <a:pt x="29796" y="131576"/>
                </a:moveTo>
                <a:cubicBezTo>
                  <a:pt x="35239" y="124319"/>
                  <a:pt x="59957" y="135771"/>
                  <a:pt x="73339" y="142462"/>
                </a:cubicBezTo>
                <a:cubicBezTo>
                  <a:pt x="82519" y="147052"/>
                  <a:pt x="84868" y="163593"/>
                  <a:pt x="95111" y="164233"/>
                </a:cubicBezTo>
                <a:lnTo>
                  <a:pt x="247511" y="153347"/>
                </a:lnTo>
                <a:cubicBezTo>
                  <a:pt x="343776" y="81148"/>
                  <a:pt x="300173" y="99507"/>
                  <a:pt x="367254" y="77147"/>
                </a:cubicBezTo>
                <a:cubicBezTo>
                  <a:pt x="384933" y="63888"/>
                  <a:pt x="415748" y="33604"/>
                  <a:pt x="443454" y="33604"/>
                </a:cubicBezTo>
                <a:cubicBezTo>
                  <a:pt x="461956" y="33604"/>
                  <a:pt x="479739" y="40861"/>
                  <a:pt x="497882" y="44490"/>
                </a:cubicBezTo>
                <a:cubicBezTo>
                  <a:pt x="578327" y="124935"/>
                  <a:pt x="459883" y="0"/>
                  <a:pt x="530539" y="98919"/>
                </a:cubicBezTo>
                <a:cubicBezTo>
                  <a:pt x="580457" y="168805"/>
                  <a:pt x="596527" y="144502"/>
                  <a:pt x="693825" y="153347"/>
                </a:cubicBezTo>
                <a:cubicBezTo>
                  <a:pt x="701082" y="160604"/>
                  <a:pt x="706416" y="170529"/>
                  <a:pt x="715596" y="175119"/>
                </a:cubicBezTo>
                <a:cubicBezTo>
                  <a:pt x="725841" y="180241"/>
                  <a:pt x="807848" y="195746"/>
                  <a:pt x="813568" y="196890"/>
                </a:cubicBezTo>
                <a:cubicBezTo>
                  <a:pt x="828082" y="206566"/>
                  <a:pt x="867996" y="227129"/>
                  <a:pt x="867996" y="251319"/>
                </a:cubicBezTo>
                <a:cubicBezTo>
                  <a:pt x="867996" y="264402"/>
                  <a:pt x="851538" y="272021"/>
                  <a:pt x="846225" y="283976"/>
                </a:cubicBezTo>
                <a:cubicBezTo>
                  <a:pt x="836905" y="304947"/>
                  <a:pt x="824454" y="349290"/>
                  <a:pt x="824454" y="349290"/>
                </a:cubicBezTo>
                <a:cubicBezTo>
                  <a:pt x="820825" y="381947"/>
                  <a:pt x="822214" y="415562"/>
                  <a:pt x="813568" y="447262"/>
                </a:cubicBezTo>
                <a:cubicBezTo>
                  <a:pt x="808043" y="467519"/>
                  <a:pt x="774296" y="476551"/>
                  <a:pt x="759139" y="479919"/>
                </a:cubicBezTo>
                <a:cubicBezTo>
                  <a:pt x="710285" y="490775"/>
                  <a:pt x="643007" y="496451"/>
                  <a:pt x="595854" y="501690"/>
                </a:cubicBezTo>
                <a:cubicBezTo>
                  <a:pt x="591896" y="513565"/>
                  <a:pt x="585298" y="569643"/>
                  <a:pt x="552311" y="523462"/>
                </a:cubicBezTo>
                <a:cubicBezTo>
                  <a:pt x="538972" y="504787"/>
                  <a:pt x="537796" y="479919"/>
                  <a:pt x="530539" y="458147"/>
                </a:cubicBezTo>
                <a:cubicBezTo>
                  <a:pt x="525808" y="443954"/>
                  <a:pt x="529000" y="426286"/>
                  <a:pt x="519654" y="414604"/>
                </a:cubicBezTo>
                <a:cubicBezTo>
                  <a:pt x="512486" y="405644"/>
                  <a:pt x="497882" y="407347"/>
                  <a:pt x="486996" y="403719"/>
                </a:cubicBezTo>
                <a:cubicBezTo>
                  <a:pt x="476110" y="396462"/>
                  <a:pt x="467223" y="384221"/>
                  <a:pt x="454339" y="381947"/>
                </a:cubicBezTo>
                <a:cubicBezTo>
                  <a:pt x="180779" y="333672"/>
                  <a:pt x="374974" y="395408"/>
                  <a:pt x="269282" y="360176"/>
                </a:cubicBezTo>
                <a:cubicBezTo>
                  <a:pt x="262025" y="352919"/>
                  <a:pt x="253922" y="346418"/>
                  <a:pt x="247511" y="338404"/>
                </a:cubicBezTo>
                <a:cubicBezTo>
                  <a:pt x="239338" y="328188"/>
                  <a:pt x="235955" y="313920"/>
                  <a:pt x="225739" y="305747"/>
                </a:cubicBezTo>
                <a:cubicBezTo>
                  <a:pt x="216779" y="298579"/>
                  <a:pt x="203968" y="298490"/>
                  <a:pt x="193082" y="294862"/>
                </a:cubicBezTo>
                <a:cubicBezTo>
                  <a:pt x="184492" y="269092"/>
                  <a:pt x="180312" y="220545"/>
                  <a:pt x="127768" y="273090"/>
                </a:cubicBezTo>
                <a:cubicBezTo>
                  <a:pt x="119654" y="281204"/>
                  <a:pt x="149786" y="302964"/>
                  <a:pt x="138654" y="305747"/>
                </a:cubicBezTo>
                <a:cubicBezTo>
                  <a:pt x="106777" y="313716"/>
                  <a:pt x="73339" y="298490"/>
                  <a:pt x="40682" y="294862"/>
                </a:cubicBezTo>
                <a:cubicBezTo>
                  <a:pt x="23012" y="277191"/>
                  <a:pt x="0" y="261646"/>
                  <a:pt x="8025" y="229547"/>
                </a:cubicBezTo>
                <a:cubicBezTo>
                  <a:pt x="12425" y="211946"/>
                  <a:pt x="34945" y="203216"/>
                  <a:pt x="40682" y="186004"/>
                </a:cubicBezTo>
                <a:cubicBezTo>
                  <a:pt x="46419" y="168792"/>
                  <a:pt x="24353" y="138833"/>
                  <a:pt x="29796" y="131576"/>
                </a:cubicBezTo>
                <a:close/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TextBox 74"/>
          <p:cNvSpPr txBox="1"/>
          <p:nvPr/>
        </p:nvSpPr>
        <p:spPr>
          <a:xfrm>
            <a:off x="2357422" y="478632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เสียชีวิตเทศกาลปีใหม่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เหตุการณ์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2428860" y="4857760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TextBox 76"/>
          <p:cNvSpPr txBox="1"/>
          <p:nvPr/>
        </p:nvSpPr>
        <p:spPr>
          <a:xfrm>
            <a:off x="2357422" y="517203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เสียชีวิตเทศกาลสงกรานต์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เหตุการณ์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57422" y="555773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เสียชีวิต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บาดเจ็บในรถพยาบาล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เหตุการณ์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57422" y="594344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บาดเจ็บหมู่จากรถรับส่งนักเรียน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เหตุการณ์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57422" y="631503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เสียชีวิต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บาดเจ็บจากรถสาธารณะ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เหตุการณ์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2428860" y="528638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2428860" y="5643578"/>
            <a:ext cx="142876" cy="1428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2428860" y="6072206"/>
            <a:ext cx="142876" cy="14287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2428860" y="6429396"/>
            <a:ext cx="142876" cy="1428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รูปแบบอิสระ 84"/>
          <p:cNvSpPr/>
          <p:nvPr/>
        </p:nvSpPr>
        <p:spPr>
          <a:xfrm>
            <a:off x="6772275" y="5246352"/>
            <a:ext cx="585515" cy="563898"/>
          </a:xfrm>
          <a:custGeom>
            <a:avLst/>
            <a:gdLst>
              <a:gd name="connsiteX0" fmla="*/ 133350 w 585515"/>
              <a:gd name="connsiteY0" fmla="*/ 1923 h 563898"/>
              <a:gd name="connsiteX1" fmla="*/ 76200 w 585515"/>
              <a:gd name="connsiteY1" fmla="*/ 87648 h 563898"/>
              <a:gd name="connsiteX2" fmla="*/ 47625 w 585515"/>
              <a:gd name="connsiteY2" fmla="*/ 116223 h 563898"/>
              <a:gd name="connsiteX3" fmla="*/ 28575 w 585515"/>
              <a:gd name="connsiteY3" fmla="*/ 144798 h 563898"/>
              <a:gd name="connsiteX4" fmla="*/ 0 w 585515"/>
              <a:gd name="connsiteY4" fmla="*/ 154323 h 563898"/>
              <a:gd name="connsiteX5" fmla="*/ 28575 w 585515"/>
              <a:gd name="connsiteY5" fmla="*/ 182898 h 563898"/>
              <a:gd name="connsiteX6" fmla="*/ 47625 w 585515"/>
              <a:gd name="connsiteY6" fmla="*/ 240048 h 563898"/>
              <a:gd name="connsiteX7" fmla="*/ 85725 w 585515"/>
              <a:gd name="connsiteY7" fmla="*/ 335298 h 563898"/>
              <a:gd name="connsiteX8" fmla="*/ 114300 w 585515"/>
              <a:gd name="connsiteY8" fmla="*/ 440073 h 563898"/>
              <a:gd name="connsiteX9" fmla="*/ 161925 w 585515"/>
              <a:gd name="connsiteY9" fmla="*/ 497223 h 563898"/>
              <a:gd name="connsiteX10" fmla="*/ 257175 w 585515"/>
              <a:gd name="connsiteY10" fmla="*/ 516273 h 563898"/>
              <a:gd name="connsiteX11" fmla="*/ 381000 w 585515"/>
              <a:gd name="connsiteY11" fmla="*/ 506748 h 563898"/>
              <a:gd name="connsiteX12" fmla="*/ 390525 w 585515"/>
              <a:gd name="connsiteY12" fmla="*/ 535323 h 563898"/>
              <a:gd name="connsiteX13" fmla="*/ 419100 w 585515"/>
              <a:gd name="connsiteY13" fmla="*/ 525798 h 563898"/>
              <a:gd name="connsiteX14" fmla="*/ 457200 w 585515"/>
              <a:gd name="connsiteY14" fmla="*/ 516273 h 563898"/>
              <a:gd name="connsiteX15" fmla="*/ 542925 w 585515"/>
              <a:gd name="connsiteY15" fmla="*/ 554373 h 563898"/>
              <a:gd name="connsiteX16" fmla="*/ 571500 w 585515"/>
              <a:gd name="connsiteY16" fmla="*/ 563898 h 563898"/>
              <a:gd name="connsiteX17" fmla="*/ 581025 w 585515"/>
              <a:gd name="connsiteY17" fmla="*/ 535323 h 563898"/>
              <a:gd name="connsiteX18" fmla="*/ 552450 w 585515"/>
              <a:gd name="connsiteY18" fmla="*/ 525798 h 563898"/>
              <a:gd name="connsiteX19" fmla="*/ 523875 w 585515"/>
              <a:gd name="connsiteY19" fmla="*/ 497223 h 563898"/>
              <a:gd name="connsiteX20" fmla="*/ 533400 w 585515"/>
              <a:gd name="connsiteY20" fmla="*/ 468648 h 563898"/>
              <a:gd name="connsiteX21" fmla="*/ 552450 w 585515"/>
              <a:gd name="connsiteY21" fmla="*/ 392448 h 563898"/>
              <a:gd name="connsiteX22" fmla="*/ 561975 w 585515"/>
              <a:gd name="connsiteY22" fmla="*/ 325773 h 563898"/>
              <a:gd name="connsiteX23" fmla="*/ 542925 w 585515"/>
              <a:gd name="connsiteY23" fmla="*/ 297198 h 563898"/>
              <a:gd name="connsiteX24" fmla="*/ 533400 w 585515"/>
              <a:gd name="connsiteY24" fmla="*/ 259098 h 563898"/>
              <a:gd name="connsiteX25" fmla="*/ 476250 w 585515"/>
              <a:gd name="connsiteY25" fmla="*/ 230523 h 563898"/>
              <a:gd name="connsiteX26" fmla="*/ 447675 w 585515"/>
              <a:gd name="connsiteY26" fmla="*/ 211473 h 563898"/>
              <a:gd name="connsiteX27" fmla="*/ 352425 w 585515"/>
              <a:gd name="connsiteY27" fmla="*/ 192423 h 563898"/>
              <a:gd name="connsiteX28" fmla="*/ 371475 w 585515"/>
              <a:gd name="connsiteY28" fmla="*/ 154323 h 563898"/>
              <a:gd name="connsiteX29" fmla="*/ 400050 w 585515"/>
              <a:gd name="connsiteY29" fmla="*/ 125748 h 563898"/>
              <a:gd name="connsiteX30" fmla="*/ 409575 w 585515"/>
              <a:gd name="connsiteY30" fmla="*/ 87648 h 563898"/>
              <a:gd name="connsiteX31" fmla="*/ 381000 w 585515"/>
              <a:gd name="connsiteY31" fmla="*/ 78123 h 563898"/>
              <a:gd name="connsiteX32" fmla="*/ 314325 w 585515"/>
              <a:gd name="connsiteY32" fmla="*/ 68598 h 563898"/>
              <a:gd name="connsiteX33" fmla="*/ 285750 w 585515"/>
              <a:gd name="connsiteY33" fmla="*/ 49548 h 563898"/>
              <a:gd name="connsiteX34" fmla="*/ 247650 w 585515"/>
              <a:gd name="connsiteY34" fmla="*/ 30498 h 563898"/>
              <a:gd name="connsiteX35" fmla="*/ 219075 w 585515"/>
              <a:gd name="connsiteY35" fmla="*/ 40023 h 563898"/>
              <a:gd name="connsiteX36" fmla="*/ 142875 w 585515"/>
              <a:gd name="connsiteY36" fmla="*/ 1923 h 563898"/>
              <a:gd name="connsiteX37" fmla="*/ 95250 w 585515"/>
              <a:gd name="connsiteY37" fmla="*/ 11448 h 563898"/>
              <a:gd name="connsiteX38" fmla="*/ 104775 w 585515"/>
              <a:gd name="connsiteY38" fmla="*/ 40023 h 563898"/>
              <a:gd name="connsiteX39" fmla="*/ 57150 w 585515"/>
              <a:gd name="connsiteY39" fmla="*/ 87648 h 563898"/>
              <a:gd name="connsiteX40" fmla="*/ 28575 w 585515"/>
              <a:gd name="connsiteY40" fmla="*/ 144798 h 563898"/>
              <a:gd name="connsiteX41" fmla="*/ 0 w 585515"/>
              <a:gd name="connsiteY41" fmla="*/ 173373 h 56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5515" h="563898">
                <a:moveTo>
                  <a:pt x="133350" y="1923"/>
                </a:moveTo>
                <a:lnTo>
                  <a:pt x="76200" y="87648"/>
                </a:lnTo>
                <a:cubicBezTo>
                  <a:pt x="68728" y="98856"/>
                  <a:pt x="56249" y="105875"/>
                  <a:pt x="47625" y="116223"/>
                </a:cubicBezTo>
                <a:cubicBezTo>
                  <a:pt x="40296" y="125017"/>
                  <a:pt x="37514" y="137647"/>
                  <a:pt x="28575" y="144798"/>
                </a:cubicBezTo>
                <a:cubicBezTo>
                  <a:pt x="20735" y="151070"/>
                  <a:pt x="9525" y="151148"/>
                  <a:pt x="0" y="154323"/>
                </a:cubicBezTo>
                <a:cubicBezTo>
                  <a:pt x="9525" y="163848"/>
                  <a:pt x="22033" y="171123"/>
                  <a:pt x="28575" y="182898"/>
                </a:cubicBezTo>
                <a:cubicBezTo>
                  <a:pt x="38327" y="200451"/>
                  <a:pt x="47625" y="240048"/>
                  <a:pt x="47625" y="240048"/>
                </a:cubicBezTo>
                <a:cubicBezTo>
                  <a:pt x="70452" y="399840"/>
                  <a:pt x="34437" y="242979"/>
                  <a:pt x="85725" y="335298"/>
                </a:cubicBezTo>
                <a:cubicBezTo>
                  <a:pt x="121388" y="399491"/>
                  <a:pt x="91571" y="379462"/>
                  <a:pt x="114300" y="440073"/>
                </a:cubicBezTo>
                <a:cubicBezTo>
                  <a:pt x="120157" y="455692"/>
                  <a:pt x="149572" y="488988"/>
                  <a:pt x="161925" y="497223"/>
                </a:cubicBezTo>
                <a:cubicBezTo>
                  <a:pt x="180061" y="509314"/>
                  <a:pt x="251528" y="515466"/>
                  <a:pt x="257175" y="516273"/>
                </a:cubicBezTo>
                <a:cubicBezTo>
                  <a:pt x="335624" y="490123"/>
                  <a:pt x="294446" y="494383"/>
                  <a:pt x="381000" y="506748"/>
                </a:cubicBezTo>
                <a:cubicBezTo>
                  <a:pt x="384175" y="516273"/>
                  <a:pt x="381545" y="530833"/>
                  <a:pt x="390525" y="535323"/>
                </a:cubicBezTo>
                <a:cubicBezTo>
                  <a:pt x="399505" y="539813"/>
                  <a:pt x="409446" y="528556"/>
                  <a:pt x="419100" y="525798"/>
                </a:cubicBezTo>
                <a:cubicBezTo>
                  <a:pt x="431687" y="522202"/>
                  <a:pt x="444500" y="519448"/>
                  <a:pt x="457200" y="516273"/>
                </a:cubicBezTo>
                <a:cubicBezTo>
                  <a:pt x="502483" y="546462"/>
                  <a:pt x="474915" y="531703"/>
                  <a:pt x="542925" y="554373"/>
                </a:cubicBezTo>
                <a:lnTo>
                  <a:pt x="571500" y="563898"/>
                </a:lnTo>
                <a:cubicBezTo>
                  <a:pt x="574675" y="554373"/>
                  <a:pt x="585515" y="544303"/>
                  <a:pt x="581025" y="535323"/>
                </a:cubicBezTo>
                <a:cubicBezTo>
                  <a:pt x="576535" y="526343"/>
                  <a:pt x="560804" y="531367"/>
                  <a:pt x="552450" y="525798"/>
                </a:cubicBezTo>
                <a:cubicBezTo>
                  <a:pt x="541242" y="518326"/>
                  <a:pt x="533400" y="506748"/>
                  <a:pt x="523875" y="497223"/>
                </a:cubicBezTo>
                <a:cubicBezTo>
                  <a:pt x="527050" y="487698"/>
                  <a:pt x="530965" y="478388"/>
                  <a:pt x="533400" y="468648"/>
                </a:cubicBezTo>
                <a:lnTo>
                  <a:pt x="552450" y="392448"/>
                </a:lnTo>
                <a:cubicBezTo>
                  <a:pt x="555625" y="370223"/>
                  <a:pt x="564209" y="348112"/>
                  <a:pt x="561975" y="325773"/>
                </a:cubicBezTo>
                <a:cubicBezTo>
                  <a:pt x="560836" y="314382"/>
                  <a:pt x="547434" y="307720"/>
                  <a:pt x="542925" y="297198"/>
                </a:cubicBezTo>
                <a:cubicBezTo>
                  <a:pt x="537768" y="285166"/>
                  <a:pt x="540662" y="269990"/>
                  <a:pt x="533400" y="259098"/>
                </a:cubicBezTo>
                <a:cubicBezTo>
                  <a:pt x="522849" y="243271"/>
                  <a:pt x="492550" y="235956"/>
                  <a:pt x="476250" y="230523"/>
                </a:cubicBezTo>
                <a:cubicBezTo>
                  <a:pt x="466725" y="224173"/>
                  <a:pt x="457914" y="216593"/>
                  <a:pt x="447675" y="211473"/>
                </a:cubicBezTo>
                <a:cubicBezTo>
                  <a:pt x="421076" y="198173"/>
                  <a:pt x="376996" y="195933"/>
                  <a:pt x="352425" y="192423"/>
                </a:cubicBezTo>
                <a:cubicBezTo>
                  <a:pt x="358775" y="179723"/>
                  <a:pt x="363222" y="165877"/>
                  <a:pt x="371475" y="154323"/>
                </a:cubicBezTo>
                <a:cubicBezTo>
                  <a:pt x="379305" y="143362"/>
                  <a:pt x="393367" y="137444"/>
                  <a:pt x="400050" y="125748"/>
                </a:cubicBezTo>
                <a:cubicBezTo>
                  <a:pt x="406545" y="114382"/>
                  <a:pt x="406400" y="100348"/>
                  <a:pt x="409575" y="87648"/>
                </a:cubicBezTo>
                <a:cubicBezTo>
                  <a:pt x="400050" y="84473"/>
                  <a:pt x="390845" y="80092"/>
                  <a:pt x="381000" y="78123"/>
                </a:cubicBezTo>
                <a:cubicBezTo>
                  <a:pt x="358985" y="73720"/>
                  <a:pt x="335829" y="75049"/>
                  <a:pt x="314325" y="68598"/>
                </a:cubicBezTo>
                <a:cubicBezTo>
                  <a:pt x="303360" y="65309"/>
                  <a:pt x="295689" y="55228"/>
                  <a:pt x="285750" y="49548"/>
                </a:cubicBezTo>
                <a:cubicBezTo>
                  <a:pt x="273422" y="42503"/>
                  <a:pt x="260350" y="36848"/>
                  <a:pt x="247650" y="30498"/>
                </a:cubicBezTo>
                <a:cubicBezTo>
                  <a:pt x="238125" y="33673"/>
                  <a:pt x="229038" y="41268"/>
                  <a:pt x="219075" y="40023"/>
                </a:cubicBezTo>
                <a:cubicBezTo>
                  <a:pt x="190396" y="36438"/>
                  <a:pt x="165875" y="17256"/>
                  <a:pt x="142875" y="1923"/>
                </a:cubicBezTo>
                <a:cubicBezTo>
                  <a:pt x="127000" y="5098"/>
                  <a:pt x="106698" y="0"/>
                  <a:pt x="95250" y="11448"/>
                </a:cubicBezTo>
                <a:cubicBezTo>
                  <a:pt x="88150" y="18548"/>
                  <a:pt x="106426" y="30119"/>
                  <a:pt x="104775" y="40023"/>
                </a:cubicBezTo>
                <a:cubicBezTo>
                  <a:pt x="100806" y="63836"/>
                  <a:pt x="73819" y="76536"/>
                  <a:pt x="57150" y="87648"/>
                </a:cubicBezTo>
                <a:cubicBezTo>
                  <a:pt x="47604" y="116287"/>
                  <a:pt x="49091" y="120179"/>
                  <a:pt x="28575" y="144798"/>
                </a:cubicBezTo>
                <a:cubicBezTo>
                  <a:pt x="19951" y="155146"/>
                  <a:pt x="0" y="173373"/>
                  <a:pt x="0" y="173373"/>
                </a:cubicBezTo>
              </a:path>
            </a:pathLst>
          </a:cu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TextBox 85"/>
          <p:cNvSpPr txBox="1"/>
          <p:nvPr/>
        </p:nvSpPr>
        <p:spPr>
          <a:xfrm>
            <a:off x="2357422" y="3657431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อ.เขาสวนกวาง 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บาดเจ็บหมู่รถนำเที่ยวสวนสัตว์ขอนแก่น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เหตุการณ์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อ.เมือง 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    บาดเจ็บหมู่รถไฟชนรถบรรทุก 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เหตุการณ์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14282" y="1000108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ทั้งหมด</a:t>
            </a:r>
            <a:r>
              <a:rPr lang="en-US" b="1" dirty="0" smtClean="0"/>
              <a:t> 16 </a:t>
            </a:r>
            <a:endParaRPr lang="th-TH" b="1" dirty="0" smtClean="0"/>
          </a:p>
          <a:p>
            <a:r>
              <a:rPr lang="th-TH" b="1" dirty="0" smtClean="0"/>
              <a:t>เหตุการณ์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142852"/>
            <a:ext cx="47863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ผลงาน อ.ชุมแพ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ตัวยึดเนื้อหา 7"/>
          <p:cNvSpPr txBox="1">
            <a:spLocks/>
          </p:cNvSpPr>
          <p:nvPr/>
        </p:nvSpPr>
        <p:spPr>
          <a:xfrm>
            <a:off x="4529166" y="1142984"/>
            <a:ext cx="4400552" cy="714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คันใหม่เข้าแผนงบประมาณปี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2558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6" name="รูปภาพ 15" descr="488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883704"/>
            <a:ext cx="2857520" cy="383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9A32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รูปภาพ 14" descr="4888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7122" y="4143380"/>
            <a:ext cx="335239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9A32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รูปภาพ 16" descr="2575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1901516"/>
            <a:ext cx="3370156" cy="2527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2A1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</p:spPr>
      </p:pic>
      <p:sp>
        <p:nvSpPr>
          <p:cNvPr id="8" name="ตัวยึดเนื้อหา 7"/>
          <p:cNvSpPr>
            <a:spLocks noGrp="1"/>
          </p:cNvSpPr>
          <p:nvPr>
            <p:ph idx="1"/>
          </p:nvPr>
        </p:nvSpPr>
        <p:spPr>
          <a:xfrm>
            <a:off x="214282" y="1142984"/>
            <a:ext cx="3500462" cy="714380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คันเดิมซ่อมและปรับปรุง</a:t>
            </a:r>
          </a:p>
        </p:txBody>
      </p:sp>
      <p:sp>
        <p:nvSpPr>
          <p:cNvPr id="18" name="ตัวยึดเนื้อหา 7"/>
          <p:cNvSpPr txBox="1">
            <a:spLocks/>
          </p:cNvSpPr>
          <p:nvPr/>
        </p:nvSpPr>
        <p:spPr>
          <a:xfrm>
            <a:off x="71438" y="4643446"/>
            <a:ext cx="3714744" cy="16430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กรณีรถชนบ้านขณะจัดงานเลี้ยงวันเกิด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ตาย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1800" dirty="0" smtClean="0">
                <a:latin typeface="Tahoma" pitchFamily="34" charset="0"/>
                <a:cs typeface="Tahoma" pitchFamily="34" charset="0"/>
              </a:rPr>
              <a:t>เจ็บ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10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เมื่อ กรกฎาคม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2557</a:t>
            </a:r>
            <a:endParaRPr lang="th-TH" sz="1800" dirty="0" smtClean="0">
              <a:latin typeface="Tahoma" pitchFamily="34" charset="0"/>
              <a:cs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ระบบช่วยเหลือ ณ ที่เกิดเหตุไม่พร้อม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516419"/>
            <a:ext cx="50006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ผลงาน จ.ขอนแก่น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5" descr="S__11509851_c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4156" y="500042"/>
            <a:ext cx="3959841" cy="5786454"/>
          </a:xfrm>
          <a:prstGeom prst="rect">
            <a:avLst/>
          </a:prstGeom>
          <a:ln w="38100">
            <a:solidFill>
              <a:srgbClr val="C84A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รูปภาพ 10" descr="31046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924470"/>
            <a:ext cx="6572296" cy="369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516419"/>
            <a:ext cx="50006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ผลงาน จ.ขอนแก่น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5" descr="S__11509851_c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4156" y="500042"/>
            <a:ext cx="3959841" cy="5786454"/>
          </a:xfrm>
          <a:prstGeom prst="rect">
            <a:avLst/>
          </a:prstGeom>
          <a:ln w="38100">
            <a:solidFill>
              <a:srgbClr val="C84A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รูปภาพ 4" descr="508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142253"/>
            <a:ext cx="6357950" cy="3501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516419"/>
            <a:ext cx="50006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ผลงาน จ.ขอนแก่น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5" descr="165208_c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709781"/>
            <a:ext cx="4643470" cy="2993662"/>
          </a:xfrm>
          <a:prstGeom prst="rect">
            <a:avLst/>
          </a:prstGeom>
        </p:spPr>
      </p:pic>
      <p:pic>
        <p:nvPicPr>
          <p:cNvPr id="9" name="รูปภาพ 8" descr="S__11509851_c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4156" y="500042"/>
            <a:ext cx="3959841" cy="5786454"/>
          </a:xfrm>
          <a:prstGeom prst="rect">
            <a:avLst/>
          </a:prstGeom>
          <a:ln w="38100">
            <a:solidFill>
              <a:srgbClr val="C84A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รูปภาพ 7" descr="165210_c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3909918"/>
            <a:ext cx="4500594" cy="2876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 descr="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5890" y="1265909"/>
            <a:ext cx="3853828" cy="544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0" y="142876"/>
            <a:ext cx="8376174" cy="1571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031996"/>
            <a:ext cx="4357718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วาระแห่งชาติ</a:t>
            </a:r>
          </a:p>
          <a:p>
            <a:pPr algn="ctr"/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“ทศวรรษแห่งความปลอดภัย</a:t>
            </a:r>
          </a:p>
          <a:p>
            <a:pPr algn="ctr"/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ทางท้องถนน</a:t>
            </a:r>
            <a:r>
              <a:rPr lang="en-US" sz="3600" b="1" dirty="0" smtClean="0">
                <a:latin typeface="TH Niramit AS" pitchFamily="2" charset="-34"/>
                <a:cs typeface="TH Niramit AS" pitchFamily="2" charset="-34"/>
              </a:rPr>
              <a:t> 2554-2563”</a:t>
            </a:r>
            <a:endParaRPr lang="th-TH" sz="36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จากนโยบาย “ทศวรรษแห่งความปลอดภัยทางถนน ปี ๒๐๑๑-๒๐๒๐ รัฐบาลได้ประกาศ การป้องกันอุบัติเหตุทางถนน เป็น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“วาระเป็นแห่งชาติ”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จากนโยบาย “ทศวรรษแห่งความปลอดภัยทางถนน ปี ๒๐๑๑-๒๐๒๐ รัฐบาลได้ประกาศ การป้องกันอุบัติเหตุทางถนน เป็น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“วาระเป็นแห่งชาติ”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516419"/>
            <a:ext cx="50006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ผลงาน จ.ขอนแก่น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5" descr="68634_c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2393" y="1643050"/>
            <a:ext cx="4125293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รูปภาพ 7" descr="S__11509851_c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4156" y="500042"/>
            <a:ext cx="3959841" cy="5786454"/>
          </a:xfrm>
          <a:prstGeom prst="rect">
            <a:avLst/>
          </a:prstGeom>
          <a:ln w="38100">
            <a:solidFill>
              <a:srgbClr val="C84A2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รูปภาพ 4" descr="16569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85852" y="3853163"/>
            <a:ext cx="5214974" cy="2933423"/>
          </a:xfrm>
          <a:prstGeom prst="rect">
            <a:avLst/>
          </a:prstGeom>
          <a:ln w="28575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85762" y="428604"/>
            <a:ext cx="8401080" cy="1571636"/>
          </a:xfrm>
          <a:solidFill>
            <a:srgbClr val="762A15"/>
          </a:solidFill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การขับเคลื่อนการดำเนินงาน </a:t>
            </a:r>
            <a:b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ผ่านระบบสุขภาพอำเภอ (</a:t>
            </a:r>
            <a:r>
              <a:rPr lang="en-US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DHS)</a:t>
            </a:r>
            <a:endParaRPr lang="th-TH" b="1" dirty="0">
              <a:solidFill>
                <a:schemeClr val="bg1"/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385762" y="2428868"/>
            <a:ext cx="8401080" cy="3643338"/>
          </a:xfrm>
          <a:solidFill>
            <a:srgbClr val="C84A26"/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1.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การขับเคลื่อนภายในหน่วยงานสาธารณสุข</a:t>
            </a:r>
          </a:p>
          <a:p>
            <a:pPr>
              <a:lnSpc>
                <a:spcPct val="20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2.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การขับเคลื่อนในภาคส่วนอื่นๆ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3929066"/>
            <a:ext cx="8358246" cy="1571636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รูปภาพ 12" descr="1420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" y="3714752"/>
            <a:ext cx="4190997" cy="3143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รูปภาพ 5" descr="3887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496" y="0"/>
            <a:ext cx="5143536" cy="3857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รูปภาพ 7" descr="20140702_11270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29191" y="3786190"/>
            <a:ext cx="5514809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รูปภาพ 7" descr="D:\รณรงค์ลดอุบัติเหตุ\รณรงค์ลดอุุบัติเหตุ\IMGP014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4857752" cy="3806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142844" y="2357430"/>
            <a:ext cx="1571636" cy="2295540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เปรียบเทียบการบริหารจัดการ</a:t>
            </a:r>
            <a:endParaRPr lang="th-TH" sz="48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27" name="ตัวยึดเนื้อหา 26"/>
          <p:cNvGraphicFramePr>
            <a:graphicFrameLocks noGrp="1"/>
          </p:cNvGraphicFramePr>
          <p:nvPr>
            <p:ph idx="1"/>
          </p:nvPr>
        </p:nvGraphicFramePr>
        <p:xfrm>
          <a:off x="457200" y="1903413"/>
          <a:ext cx="8229600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จังหวัด</a:t>
                      </a:r>
                      <a:endParaRPr lang="th-TH" sz="4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อำเภอ</a:t>
                      </a:r>
                      <a:endParaRPr lang="th-TH" sz="4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จัดตั้งทีมพี่เลี้ยง</a:t>
                      </a:r>
                    </a:p>
                    <a:p>
                      <a:r>
                        <a:rPr lang="th-TH" sz="4000" dirty="0" smtClean="0"/>
                        <a:t>พัฒนาบุคคลากร</a:t>
                      </a:r>
                      <a:endParaRPr lang="th-TH" sz="4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เตรียมทีมให้พร้อม</a:t>
                      </a:r>
                    </a:p>
                    <a:p>
                      <a:r>
                        <a:rPr lang="th-TH" sz="4000" dirty="0" smtClean="0"/>
                        <a:t>เพิ่มศักยภาพ</a:t>
                      </a:r>
                      <a:endParaRPr lang="th-TH" sz="4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วิชาการ</a:t>
                      </a:r>
                    </a:p>
                    <a:p>
                      <a:r>
                        <a:rPr lang="th-TH" sz="4000" dirty="0" smtClean="0"/>
                        <a:t>ประมวล</a:t>
                      </a:r>
                      <a:r>
                        <a:rPr lang="en-US" sz="4000" dirty="0" smtClean="0"/>
                        <a:t>/</a:t>
                      </a:r>
                      <a:r>
                        <a:rPr lang="th-TH" sz="4000" dirty="0" smtClean="0"/>
                        <a:t>วิเคราะห์</a:t>
                      </a:r>
                      <a:endParaRPr lang="th-TH" sz="4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000" dirty="0" smtClean="0"/>
                        <a:t>ปฏิบัติการ</a:t>
                      </a:r>
                    </a:p>
                    <a:p>
                      <a:r>
                        <a:rPr lang="th-TH" sz="4000" dirty="0" err="1" smtClean="0"/>
                        <a:t>บูรณา</a:t>
                      </a:r>
                      <a:r>
                        <a:rPr lang="th-TH" sz="4000" dirty="0" smtClean="0"/>
                        <a:t>การ</a:t>
                      </a:r>
                      <a:r>
                        <a:rPr lang="en-US" sz="4000" dirty="0" smtClean="0"/>
                        <a:t>+</a:t>
                      </a:r>
                      <a:r>
                        <a:rPr lang="th-TH" sz="4000" dirty="0" smtClean="0"/>
                        <a:t>ส่งเสริม</a:t>
                      </a:r>
                      <a:r>
                        <a:rPr lang="th-TH" sz="4000" baseline="0" dirty="0" smtClean="0"/>
                        <a:t> </a:t>
                      </a:r>
                      <a:r>
                        <a:rPr lang="en-US" sz="4000" baseline="0" dirty="0" smtClean="0"/>
                        <a:t>DHS</a:t>
                      </a:r>
                      <a:endParaRPr lang="th-TH" sz="4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1928794" y="2357430"/>
            <a:ext cx="1785950" cy="2928958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928794" y="3214686"/>
            <a:ext cx="1785950" cy="50006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1928794" y="2357430"/>
            <a:ext cx="1785950" cy="2928958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928794" y="3714752"/>
            <a:ext cx="1785950" cy="71438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1928794" y="2357430"/>
            <a:ext cx="1785950" cy="2928958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928794" y="4500570"/>
            <a:ext cx="1785950" cy="71438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4000496" y="2357430"/>
            <a:ext cx="2000264" cy="4286280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นโยบาย</a:t>
            </a:r>
            <a:endParaRPr lang="th-TH" sz="4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4040188" cy="7143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1600" dirty="0" smtClean="0">
                <a:latin typeface="Tahoma" pitchFamily="34" charset="0"/>
                <a:cs typeface="Tahoma" pitchFamily="34" charset="0"/>
              </a:rPr>
              <a:t>คณะรัฐมนตรี </a:t>
            </a:r>
          </a:p>
          <a:p>
            <a:r>
              <a:rPr lang="th-TH" sz="1600" dirty="0" smtClean="0">
                <a:latin typeface="Tahoma" pitchFamily="34" charset="0"/>
                <a:cs typeface="Tahoma" pitchFamily="34" charset="0"/>
              </a:rPr>
              <a:t>พลเอก ประยุทธ์ จันทร์โอชา นายกรัฐมนตรี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ตัวยึดเนื้อหา 7" descr="02162558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71472" y="2366796"/>
            <a:ext cx="3051940" cy="1875919"/>
          </a:xfrm>
          <a:ln w="19050">
            <a:solidFill>
              <a:schemeClr val="tx1"/>
            </a:solidFill>
          </a:ln>
        </p:spPr>
      </p:pic>
      <p:sp>
        <p:nvSpPr>
          <p:cNvPr id="6" name="ตัวยึดข้อความ 5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213255" cy="71438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th-TH" sz="1600" dirty="0" smtClean="0">
                <a:latin typeface="Tahoma" pitchFamily="34" charset="0"/>
                <a:cs typeface="Tahoma" pitchFamily="34" charset="0"/>
              </a:rPr>
              <a:t>รัฐมนตรีว่าการ กระทรวงสาธารณสุข</a:t>
            </a:r>
          </a:p>
          <a:p>
            <a:r>
              <a:rPr lang="th-TH" sz="1600" dirty="0" smtClean="0">
                <a:latin typeface="Tahoma" pitchFamily="34" charset="0"/>
                <a:cs typeface="Tahoma" pitchFamily="34" charset="0"/>
              </a:rPr>
              <a:t>ศ.คลินิกเกียรติคุณ </a:t>
            </a:r>
            <a:r>
              <a:rPr lang="th-TH" sz="1600" dirty="0" err="1" smtClean="0">
                <a:latin typeface="Tahoma" pitchFamily="34" charset="0"/>
                <a:cs typeface="Tahoma" pitchFamily="34" charset="0"/>
              </a:rPr>
              <a:t>น.พ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h-TH" sz="1600" dirty="0" err="1" smtClean="0">
                <a:latin typeface="Tahoma" pitchFamily="34" charset="0"/>
                <a:cs typeface="Tahoma" pitchFamily="34" charset="0"/>
              </a:rPr>
              <a:t>ปิ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ยะสกล สกลสัต</a:t>
            </a:r>
            <a:r>
              <a:rPr lang="th-TH" sz="1600" dirty="0" err="1" smtClean="0">
                <a:latin typeface="Tahoma" pitchFamily="34" charset="0"/>
                <a:cs typeface="Tahoma" pitchFamily="34" charset="0"/>
              </a:rPr>
              <a:t>ยาทร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314153"/>
            <a:ext cx="4286280" cy="22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ข้อ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5.4 “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ป้องกันและแก้ไขปัญหา</a:t>
            </a:r>
          </a:p>
          <a:p>
            <a:pPr>
              <a:lnSpc>
                <a:spcPct val="150000"/>
              </a:lnSpc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การเกิดอุบัติเหตุในการจราจร </a:t>
            </a:r>
          </a:p>
          <a:p>
            <a:pPr>
              <a:lnSpc>
                <a:spcPct val="150000"/>
              </a:lnSpc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อันนำไปสู่การบาดเจ็บและเสียชีวิต </a:t>
            </a:r>
          </a:p>
          <a:p>
            <a:pPr>
              <a:lnSpc>
                <a:spcPct val="150000"/>
              </a:lnSpc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โดยการร่วมมือระหว่างฝ่ายต่างๆ </a:t>
            </a:r>
          </a:p>
          <a:p>
            <a:pPr>
              <a:lnSpc>
                <a:spcPct val="150000"/>
              </a:lnSpc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ในการตรวจจับเพื่อป้องกัน </a:t>
            </a:r>
          </a:p>
          <a:p>
            <a:pPr>
              <a:lnSpc>
                <a:spcPct val="150000"/>
              </a:lnSpc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การรายงานและการดูแลผู้บาดเจ็บ”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4471146"/>
            <a:ext cx="4000528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ข้อ 5  ป้องกันควบคุมการบาดเจ็บ </a:t>
            </a:r>
          </a:p>
          <a:p>
            <a:pPr>
              <a:lnSpc>
                <a:spcPct val="150000"/>
              </a:lnSpc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โดยเฉพาะการบาดเจ็บที่เกิดบนท้องถนน</a:t>
            </a:r>
          </a:p>
          <a:p>
            <a:pPr>
              <a:lnSpc>
                <a:spcPct val="150000"/>
              </a:lnSpc>
            </a:pPr>
            <a:r>
              <a:rPr lang="th-TH" sz="1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Road Traffic Injury)</a:t>
            </a:r>
            <a:endParaRPr lang="th-TH" sz="1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ตัวยึดเนื้อหา 12" descr="172557_cr.jpg"/>
          <p:cNvPicPr preferRelativeResize="0">
            <a:picLocks noGrp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143504" y="2367115"/>
            <a:ext cx="3052800" cy="18756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6357950" y="2357430"/>
            <a:ext cx="2643206" cy="3786214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6357950" y="2357430"/>
            <a:ext cx="2643206" cy="3786214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429388" y="3214686"/>
            <a:ext cx="2500330" cy="57150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6357950" y="2357430"/>
            <a:ext cx="2643206" cy="3786214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429388" y="3714752"/>
            <a:ext cx="2500330" cy="42862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6357950" y="2357430"/>
            <a:ext cx="2643206" cy="3786214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429388" y="4071942"/>
            <a:ext cx="2500330" cy="42862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6357950" y="2357430"/>
            <a:ext cx="2643206" cy="3786214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429388" y="4429132"/>
            <a:ext cx="2500330" cy="42862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762A15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บทบาทหน้าที่การสอบสวนการบาดเจ็บ</a:t>
            </a:r>
            <a:r>
              <a:rPr lang="en-US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:</a:t>
            </a: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จ.ขอนแก่น</a:t>
            </a:r>
            <a:endParaRPr lang="th-TH" sz="32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147129" y="2357430"/>
            <a:ext cx="1567351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การบริหารจัดการ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42844" y="3214686"/>
            <a:ext cx="1567588" cy="135732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จังหวัด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4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 rot="5400000">
            <a:off x="4393405" y="1820851"/>
            <a:ext cx="35719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928662" y="1998652"/>
            <a:ext cx="6715172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rot="5400000">
            <a:off x="260824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rot="5400000">
            <a:off x="7464444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286512" y="2357422"/>
            <a:ext cx="271440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ทีมสอบสวน</a:t>
            </a:r>
            <a:endParaRPr lang="th-TH" sz="2000" b="1" dirty="0">
              <a:solidFill>
                <a:schemeClr val="bg1"/>
              </a:solidFill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rot="5400000">
            <a:off x="4821239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1933111" y="2357430"/>
            <a:ext cx="1781633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หน่วยงาน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928794" y="3214686"/>
            <a:ext cx="1781903" cy="2071702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ระบาดฯ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/EMS 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ควบคุมโรค </a:t>
            </a:r>
          </a:p>
          <a:p>
            <a:pPr marL="72000" lvl="1" indent="-457200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สสอ.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3929058" y="2357430"/>
            <a:ext cx="2143140" cy="857248"/>
          </a:xfrm>
          <a:prstGeom prst="rect">
            <a:avLst/>
          </a:prstGeom>
          <a:solidFill>
            <a:srgbClr val="762A15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Kodchasal" pitchFamily="2" charset="-34"/>
                <a:ea typeface="+mj-ea"/>
                <a:cs typeface="TH Kodchasal" pitchFamily="2" charset="-34"/>
              </a:rPr>
              <a:t>บุคลากร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Kodchasal" pitchFamily="2" charset="-34"/>
              <a:ea typeface="+mj-ea"/>
              <a:cs typeface="TH Kodchasal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29058" y="3214686"/>
            <a:ext cx="2143140" cy="3429024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สสจ.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อำเภอ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นวก.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ศูนย์ระบาด 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รพ.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/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รพ.สต.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ห้องตรวจ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Er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.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พยบ.</a:t>
            </a: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EMS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พง.เวชกิจฉุกเฉิน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ผบห.สสอ.</a:t>
            </a:r>
            <a:endParaRPr lang="th-TH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err="1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ผบห.สสจ.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286512" y="3214686"/>
            <a:ext cx="2714644" cy="2928958"/>
          </a:xfrm>
          <a:prstGeom prst="rect">
            <a:avLst/>
          </a:prstGeom>
          <a:solidFill>
            <a:srgbClr val="C84A2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วางระบบเครือข่าย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จัดเตรียมความพร้อม </a:t>
            </a: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จัดตั้งและพัฒนาทีม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เก็บรวบรวมข้อมูลเชิงลึก</a:t>
            </a:r>
            <a:endParaRPr lang="en-US" sz="2000" b="1" dirty="0" smtClean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  <a:p>
            <a:pPr marL="72000" lvl="1">
              <a:lnSpc>
                <a:spcPct val="120000"/>
              </a:lnSpc>
              <a:buFontTx/>
              <a:buChar char="-"/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ร่วมกัน วิเคราะห์หาสาเหตุ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แล้วจัดทำข้อเสนอแนะ</a:t>
            </a:r>
          </a:p>
          <a:p>
            <a:pPr marL="72000" lvl="1">
              <a:lnSpc>
                <a:spcPct val="12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เชิงนโยบาย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rot="5400000">
            <a:off x="749272" y="2178041"/>
            <a:ext cx="35719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6357950" y="2357430"/>
            <a:ext cx="2643206" cy="3786214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429388" y="4857760"/>
            <a:ext cx="2500330" cy="12144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45auxiliary_โครงสร้างการประสานงาน_จ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39624" y="0"/>
            <a:ext cx="52647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45auxiliary_โครงสร้างการประสานงาน_จ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39624" y="0"/>
            <a:ext cx="5264752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928794" y="0"/>
            <a:ext cx="5214974" cy="278605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45auxiliary_โครงสร้างการประสานงาน_จ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1471226"/>
            <a:ext cx="9144000" cy="4743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373543"/>
            <a:ext cx="35719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ระดับจังหวัด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45auxiliary_โครงสร้างการประสานงาน_จ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39624" y="0"/>
            <a:ext cx="5264752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928794" y="1714488"/>
            <a:ext cx="5214974" cy="250033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ข้อความ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รูปภาพ 4"/>
          <p:cNvSpPr>
            <a:spLocks noGrp="1"/>
          </p:cNvSpPr>
          <p:nvPr>
            <p:ph type="pic" idx="1"/>
          </p:nvPr>
        </p:nvSpPr>
        <p:spPr/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73" y="0"/>
            <a:ext cx="914854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สี่เหลี่ยมผืนผ้า 6"/>
          <p:cNvSpPr/>
          <p:nvPr/>
        </p:nvSpPr>
        <p:spPr>
          <a:xfrm>
            <a:off x="7858148" y="2071678"/>
            <a:ext cx="1143008" cy="2500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34"/>
          <p:cNvSpPr/>
          <p:nvPr/>
        </p:nvSpPr>
        <p:spPr>
          <a:xfrm>
            <a:off x="3357554" y="4572000"/>
            <a:ext cx="571504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45auxiliary_โครงสร้างการประสานงาน_จ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2" y="1647073"/>
            <a:ext cx="9144032" cy="4353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373543"/>
            <a:ext cx="35719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ระดับอำเภอ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45auxiliary_โครงสร้างการประสานงาน_จ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39624" y="0"/>
            <a:ext cx="5264752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928794" y="3286124"/>
            <a:ext cx="5214974" cy="35719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45auxiliary_โครงสร้างการประสานงาน_จ-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957028"/>
            <a:ext cx="9144000" cy="5900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06" y="159229"/>
            <a:ext cx="35719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ahoma" pitchFamily="34" charset="0"/>
                <a:cs typeface="Tahoma" pitchFamily="34" charset="0"/>
              </a:rPr>
              <a:t>ระดับตำบล</a:t>
            </a:r>
            <a:endParaRPr lang="th-TH" sz="4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ยึดเนื้อหา 10" descr="12115424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0" y="986675"/>
            <a:ext cx="9140380" cy="587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714348" y="428612"/>
            <a:ext cx="771530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สรุปการขับเคลื่อนการป้องกันอุบัติเหตุทางถนน </a:t>
            </a:r>
            <a:b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ผ่านระบบสุขภาพอำเภอ (</a:t>
            </a:r>
            <a:r>
              <a:rPr lang="en-US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DHS)</a:t>
            </a:r>
            <a:endParaRPr lang="th-TH" b="1" dirty="0" smtClean="0">
              <a:solidFill>
                <a:srgbClr val="762A15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ยึดเนื้อหา 10" descr="12115424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0" y="986675"/>
            <a:ext cx="9140380" cy="587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714348" y="428612"/>
            <a:ext cx="771530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สรุปการขับเคลื่อนการป้องกันอุบัติเหตุทางถนน </a:t>
            </a:r>
            <a:b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ผ่านระบบสุขภาพอำเภอ (</a:t>
            </a:r>
            <a:r>
              <a:rPr lang="en-US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DHS)</a:t>
            </a:r>
            <a:endParaRPr lang="th-TH" b="1" dirty="0" smtClean="0">
              <a:solidFill>
                <a:srgbClr val="762A1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8"/>
          <p:cNvSpPr txBox="1">
            <a:spLocks/>
          </p:cNvSpPr>
          <p:nvPr/>
        </p:nvSpPr>
        <p:spPr>
          <a:xfrm>
            <a:off x="714348" y="1643050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th-TH" sz="40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ต้องเริ่มต้นที่ข้อมูลสารสนเทศ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ยึดเนื้อหา 10" descr="12115424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0" y="986675"/>
            <a:ext cx="9140380" cy="587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714348" y="428612"/>
            <a:ext cx="771530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สรุปการขับเคลื่อนการป้องกันอุบัติเหตุทางถนน </a:t>
            </a:r>
            <a:b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ผ่านระบบสุขภาพอำเภอ (</a:t>
            </a:r>
            <a:r>
              <a:rPr lang="en-US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DHS)</a:t>
            </a:r>
            <a:endParaRPr lang="th-TH" b="1" dirty="0" smtClean="0">
              <a:solidFill>
                <a:srgbClr val="762A1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8"/>
          <p:cNvSpPr txBox="1">
            <a:spLocks/>
          </p:cNvSpPr>
          <p:nvPr/>
        </p:nvSpPr>
        <p:spPr>
          <a:xfrm>
            <a:off x="714348" y="1643050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th-TH" sz="40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ต้องเริ่มต้นที่ข้อมูลสารสนเทศ</a:t>
            </a:r>
          </a:p>
        </p:txBody>
      </p:sp>
      <p:sp>
        <p:nvSpPr>
          <p:cNvPr id="5" name="ชื่อเรื่อง 8"/>
          <p:cNvSpPr txBox="1">
            <a:spLocks/>
          </p:cNvSpPr>
          <p:nvPr/>
        </p:nvSpPr>
        <p:spPr>
          <a:xfrm>
            <a:off x="714348" y="2857504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th-TH" sz="39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ขึ้นกับผู้ประสานงานทั้งระดับจังหวัดและอำเภอ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ยึดเนื้อหา 10" descr="12115424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0" y="986675"/>
            <a:ext cx="9140380" cy="587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714348" y="428612"/>
            <a:ext cx="771530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สรุปการขับเคลื่อนการป้องกันอุบัติเหตุทางถนน </a:t>
            </a:r>
            <a:b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ผ่านระบบสุขภาพอำเภอ (</a:t>
            </a:r>
            <a:r>
              <a:rPr lang="en-US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DHS)</a:t>
            </a:r>
            <a:endParaRPr lang="th-TH" b="1" dirty="0" smtClean="0">
              <a:solidFill>
                <a:srgbClr val="762A1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8"/>
          <p:cNvSpPr txBox="1">
            <a:spLocks/>
          </p:cNvSpPr>
          <p:nvPr/>
        </p:nvSpPr>
        <p:spPr>
          <a:xfrm>
            <a:off x="714348" y="1643050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th-TH" sz="40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ต้องเริ่มต้นที่ข้อมูลสารสนเทศ</a:t>
            </a:r>
          </a:p>
        </p:txBody>
      </p:sp>
      <p:sp>
        <p:nvSpPr>
          <p:cNvPr id="5" name="ชื่อเรื่อง 8"/>
          <p:cNvSpPr txBox="1">
            <a:spLocks/>
          </p:cNvSpPr>
          <p:nvPr/>
        </p:nvSpPr>
        <p:spPr>
          <a:xfrm>
            <a:off x="714348" y="2857504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th-TH" sz="39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ขึ้นกับผู้ประสานงานทั้งระดับจังหวัดและอำเภอ</a:t>
            </a:r>
          </a:p>
        </p:txBody>
      </p:sp>
      <p:sp>
        <p:nvSpPr>
          <p:cNvPr id="6" name="ชื่อเรื่อง 8"/>
          <p:cNvSpPr txBox="1">
            <a:spLocks/>
          </p:cNvSpPr>
          <p:nvPr/>
        </p:nvSpPr>
        <p:spPr>
          <a:xfrm>
            <a:off x="714348" y="4071942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th-TH" sz="3800" b="1" dirty="0" err="1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บูรณา</a:t>
            </a:r>
            <a:r>
              <a:rPr lang="th-TH" sz="38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การภารกิจระหว่างทีม </a:t>
            </a:r>
            <a:r>
              <a:rPr lang="en-US" sz="38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SRRT/ER/EMS</a:t>
            </a:r>
            <a:endParaRPr lang="th-TH" sz="3800" b="1" dirty="0" smtClean="0">
              <a:solidFill>
                <a:srgbClr val="C84A26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ยึดเนื้อหา 10" descr="12115424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0" y="986675"/>
            <a:ext cx="9140380" cy="587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714348" y="428612"/>
            <a:ext cx="771530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สรุปการขับเคลื่อนการป้องกันอุบัติเหตุทางถนน </a:t>
            </a:r>
            <a:b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ผ่านระบบสุขภาพอำเภอ (</a:t>
            </a:r>
            <a:r>
              <a:rPr lang="en-US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DHS)</a:t>
            </a:r>
            <a:endParaRPr lang="th-TH" b="1" dirty="0" smtClean="0">
              <a:solidFill>
                <a:srgbClr val="762A1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8"/>
          <p:cNvSpPr txBox="1">
            <a:spLocks/>
          </p:cNvSpPr>
          <p:nvPr/>
        </p:nvSpPr>
        <p:spPr>
          <a:xfrm>
            <a:off x="714348" y="1643050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th-TH" sz="40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ต้องเริ่มต้นที่ข้อมูลสารสนเทศ</a:t>
            </a:r>
          </a:p>
        </p:txBody>
      </p:sp>
      <p:sp>
        <p:nvSpPr>
          <p:cNvPr id="5" name="ชื่อเรื่อง 8"/>
          <p:cNvSpPr txBox="1">
            <a:spLocks/>
          </p:cNvSpPr>
          <p:nvPr/>
        </p:nvSpPr>
        <p:spPr>
          <a:xfrm>
            <a:off x="714348" y="2857504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th-TH" sz="39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ขึ้นกับผู้ประสานงานทั้งระดับจังหวัดและอำเภอ</a:t>
            </a:r>
          </a:p>
        </p:txBody>
      </p:sp>
      <p:sp>
        <p:nvSpPr>
          <p:cNvPr id="6" name="ชื่อเรื่อง 8"/>
          <p:cNvSpPr txBox="1">
            <a:spLocks/>
          </p:cNvSpPr>
          <p:nvPr/>
        </p:nvSpPr>
        <p:spPr>
          <a:xfrm>
            <a:off x="714348" y="4071942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th-TH" sz="3800" b="1" dirty="0" err="1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บูรณา</a:t>
            </a:r>
            <a:r>
              <a:rPr lang="th-TH" sz="38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การภารกิจระหว่างทีม </a:t>
            </a:r>
            <a:r>
              <a:rPr lang="en-US" sz="38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SRRT/ER/EMS</a:t>
            </a:r>
            <a:endParaRPr lang="th-TH" sz="3800" b="1" dirty="0" smtClean="0">
              <a:solidFill>
                <a:srgbClr val="C84A26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7" name="ชื่อเรื่อง 8"/>
          <p:cNvSpPr txBox="1">
            <a:spLocks/>
          </p:cNvSpPr>
          <p:nvPr/>
        </p:nvSpPr>
        <p:spPr>
          <a:xfrm>
            <a:off x="714348" y="5286388"/>
            <a:ext cx="771530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th-TH" sz="3700" b="1" dirty="0" smtClean="0">
                <a:solidFill>
                  <a:srgbClr val="C84A26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ทุกภาคส่วนผสมผสานความร่วมมือ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ยึดเนื้อหา 10" descr="121154247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0" y="986675"/>
            <a:ext cx="9140380" cy="587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714348" y="428612"/>
            <a:ext cx="771530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จุดเริ่มต้นของการขับเคลื่อน</a:t>
            </a:r>
            <a:b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762A15"/>
                </a:solidFill>
                <a:latin typeface="TH SarabunPSK" pitchFamily="34" charset="-34"/>
                <a:cs typeface="TH SarabunPSK" pitchFamily="34" charset="-34"/>
              </a:rPr>
              <a:t>ดั่งหยดน้ำที่สร้างแรงกระเพื่อมต่อไปไม่สิ้นสุด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ครั้งที่ </a:t>
            </a:r>
            <a:r>
              <a:rPr lang="en-US" sz="32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1 </a:t>
            </a:r>
            <a:r>
              <a:rPr lang="th-TH" sz="32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วันที่ 25 </a:t>
            </a:r>
            <a:r>
              <a:rPr lang="th-TH" sz="3200" b="1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เม.ย</a:t>
            </a:r>
            <a:r>
              <a:rPr lang="th-TH" sz="32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2558 </a:t>
            </a:r>
            <a:br>
              <a:rPr lang="th-TH" sz="32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ณ ห้องประชุม</a:t>
            </a:r>
            <a:r>
              <a:rPr lang="th-TH" sz="3200" b="1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สำนักงาน.ปภ.</a:t>
            </a:r>
            <a:r>
              <a:rPr lang="th-TH" sz="32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จังหวัดขอนแก่น</a:t>
            </a:r>
          </a:p>
        </p:txBody>
      </p:sp>
      <p:pic>
        <p:nvPicPr>
          <p:cNvPr id="6" name="รูปภาพ 5" descr="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6456" y="1926895"/>
            <a:ext cx="5591428" cy="3145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 descr="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80" y="3304007"/>
            <a:ext cx="4643438" cy="3482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85762" y="774704"/>
            <a:ext cx="8401080" cy="1225536"/>
          </a:xfrm>
          <a:solidFill>
            <a:srgbClr val="762A15"/>
          </a:solidFill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หน้าที่ </a:t>
            </a:r>
            <a:r>
              <a:rPr lang="en-US" sz="54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MIS</a:t>
            </a:r>
            <a:r>
              <a:rPr lang="th-TH" sz="54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กระทรวง </a:t>
            </a:r>
            <a:r>
              <a:rPr lang="th-TH" sz="5400" b="1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สธ.</a:t>
            </a:r>
            <a:endParaRPr lang="th-TH" sz="5400" b="1" dirty="0">
              <a:solidFill>
                <a:schemeClr val="bg1"/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385762" y="2428868"/>
            <a:ext cx="8401080" cy="3643338"/>
          </a:xfrm>
          <a:solidFill>
            <a:srgbClr val="C84A26"/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1.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เก็บรวบรวมข้อมูลการบาดเจ็บ และเสียชีวิต</a:t>
            </a:r>
          </a:p>
          <a:p>
            <a:pPr>
              <a:lnSpc>
                <a:spcPct val="15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2.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ประสานความร่วมมือในการพัฒนาระบบข้อมูล</a:t>
            </a:r>
          </a:p>
          <a:p>
            <a:pPr>
              <a:lnSpc>
                <a:spcPct val="15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3.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ติดตาม ประเมินผลการดำเนินงาน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2428868"/>
            <a:ext cx="8358246" cy="1071570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ตัวยึดข้อความ 10"/>
          <p:cNvSpPr>
            <a:spLocks noGrp="1"/>
          </p:cNvSpPr>
          <p:nvPr>
            <p:ph type="body" idx="1"/>
          </p:nvPr>
        </p:nvSpPr>
        <p:spPr>
          <a:xfrm>
            <a:off x="142844" y="338148"/>
            <a:ext cx="4354544" cy="876274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ครั้งที่ </a:t>
            </a:r>
            <a:r>
              <a:rPr lang="en-US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2 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วันที่ </a:t>
            </a:r>
            <a:r>
              <a:rPr lang="en-US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1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พ.ค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2558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ณ ห้องประชุม </a:t>
            </a:r>
            <a:r>
              <a:rPr lang="th-TH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สสจ.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ขอนแก่น</a:t>
            </a:r>
            <a:endParaRPr lang="th-TH" dirty="0"/>
          </a:p>
        </p:txBody>
      </p:sp>
      <p:pic>
        <p:nvPicPr>
          <p:cNvPr id="15" name="ตัวยึดเนื้อหา 14" descr="2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71406" y="1500174"/>
            <a:ext cx="4143403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ตัวยึดข้อความ 12"/>
          <p:cNvSpPr>
            <a:spLocks noGrp="1"/>
          </p:cNvSpPr>
          <p:nvPr>
            <p:ph type="body" sz="quarter" idx="3"/>
          </p:nvPr>
        </p:nvSpPr>
        <p:spPr>
          <a:xfrm>
            <a:off x="4645025" y="2266974"/>
            <a:ext cx="4284693" cy="876274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ครั้งที่ </a:t>
            </a:r>
            <a:r>
              <a:rPr lang="en-US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3 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วันที่ </a:t>
            </a:r>
            <a:r>
              <a:rPr lang="en-US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11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พ.ค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2558</a:t>
            </a:r>
          </a:p>
          <a:p>
            <a:pPr algn="ctr"/>
            <a:r>
              <a:rPr lang="th-TH" sz="2500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ณ โรงแรมเซ็นทารา ขอนแก่น</a:t>
            </a:r>
          </a:p>
        </p:txBody>
      </p:sp>
      <p:pic>
        <p:nvPicPr>
          <p:cNvPr id="16" name="ตัวยึดเนื้อหา 15" descr="2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000496" y="3357562"/>
            <a:ext cx="5041995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ตัวยึดข้อความ 10"/>
          <p:cNvSpPr>
            <a:spLocks noGrp="1"/>
          </p:cNvSpPr>
          <p:nvPr>
            <p:ph type="body" idx="1"/>
          </p:nvPr>
        </p:nvSpPr>
        <p:spPr>
          <a:xfrm>
            <a:off x="142844" y="338148"/>
            <a:ext cx="4354544" cy="876274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ครั้งที่ </a:t>
            </a:r>
            <a:r>
              <a:rPr lang="en-US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4 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วันที่ </a:t>
            </a:r>
            <a:r>
              <a:rPr lang="en-US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15-17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พ.ค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2558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ณ โรงแรมเลตรัง จ.ตรัง</a:t>
            </a:r>
            <a:endParaRPr lang="th-TH" dirty="0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sz="quarter" idx="3"/>
          </p:nvPr>
        </p:nvSpPr>
        <p:spPr>
          <a:xfrm>
            <a:off x="4645025" y="338148"/>
            <a:ext cx="4284693" cy="876274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ครั้งที่ </a:t>
            </a:r>
            <a:r>
              <a:rPr lang="en-US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5 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วันที่ </a:t>
            </a:r>
            <a:r>
              <a:rPr lang="en-US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2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ก.ค</a:t>
            </a:r>
            <a:r>
              <a:rPr lang="th-TH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2558</a:t>
            </a:r>
          </a:p>
          <a:p>
            <a:pPr algn="ctr"/>
            <a:r>
              <a:rPr lang="th-TH" sz="2500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ณ ห้องประชุม </a:t>
            </a:r>
            <a:r>
              <a:rPr lang="th-TH" sz="2500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สนง</a:t>
            </a:r>
            <a:r>
              <a:rPr lang="th-TH" sz="2500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2500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ปภ.</a:t>
            </a:r>
            <a:r>
              <a:rPr lang="th-TH" sz="2500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ขอนแก่น</a:t>
            </a:r>
          </a:p>
        </p:txBody>
      </p:sp>
      <p:pic>
        <p:nvPicPr>
          <p:cNvPr id="8" name="ตัวยึดเนื้อหา 7" descr="3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3438" y="1214438"/>
            <a:ext cx="4286280" cy="5643562"/>
          </a:xfrm>
        </p:spPr>
      </p:pic>
      <p:pic>
        <p:nvPicPr>
          <p:cNvPr id="7" name="ตัวยึดเนื้อหา 6" descr="30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142844" y="1214422"/>
            <a:ext cx="4357718" cy="5619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ตัวยึดเนื้อหา 9" descr="16568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8595" y="947688"/>
            <a:ext cx="4565699" cy="3410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ตัวยึดเนื้อหา 17" descr="165686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3597863" y="3500438"/>
            <a:ext cx="5403293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ตัวยึดข้อความ 10"/>
          <p:cNvSpPr>
            <a:spLocks noGrp="1"/>
          </p:cNvSpPr>
          <p:nvPr>
            <p:ph type="body" idx="1"/>
          </p:nvPr>
        </p:nvSpPr>
        <p:spPr>
          <a:xfrm>
            <a:off x="357158" y="143407"/>
            <a:ext cx="4714908" cy="999577"/>
          </a:xfrm>
          <a:solidFill>
            <a:srgbClr val="C84A26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1800" dirty="0" smtClean="0">
                <a:latin typeface="TH Fah kwang" pitchFamily="2" charset="-34"/>
                <a:cs typeface="TH Fah kwang" pitchFamily="2" charset="-34"/>
              </a:rPr>
              <a:t>ครั้งที่ </a:t>
            </a:r>
            <a:r>
              <a:rPr lang="en-US" sz="1800" dirty="0" smtClean="0">
                <a:latin typeface="TH Fah kwang" pitchFamily="2" charset="-34"/>
                <a:cs typeface="TH Fah kwang" pitchFamily="2" charset="-34"/>
              </a:rPr>
              <a:t>6 </a:t>
            </a:r>
            <a:r>
              <a:rPr lang="th-TH" sz="1800" dirty="0" smtClean="0">
                <a:latin typeface="TH Fah kwang" pitchFamily="2" charset="-34"/>
                <a:cs typeface="TH Fah kwang" pitchFamily="2" charset="-34"/>
              </a:rPr>
              <a:t>วันที่ </a:t>
            </a:r>
            <a:r>
              <a:rPr lang="en-US" sz="1800" dirty="0" smtClean="0">
                <a:latin typeface="TH Fah kwang" pitchFamily="2" charset="-34"/>
                <a:cs typeface="TH Fah kwang" pitchFamily="2" charset="-34"/>
              </a:rPr>
              <a:t>17</a:t>
            </a:r>
            <a:r>
              <a:rPr lang="th-TH" sz="1800" dirty="0" smtClean="0"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1800" dirty="0" err="1" smtClean="0">
                <a:latin typeface="TH Fah kwang" pitchFamily="2" charset="-34"/>
                <a:cs typeface="TH Fah kwang" pitchFamily="2" charset="-34"/>
              </a:rPr>
              <a:t>ก.ย</a:t>
            </a:r>
            <a:r>
              <a:rPr lang="th-TH" sz="1800" dirty="0" smtClean="0">
                <a:latin typeface="TH Fah kwang" pitchFamily="2" charset="-34"/>
                <a:cs typeface="TH Fah kwang" pitchFamily="2" charset="-34"/>
              </a:rPr>
              <a:t> 2558</a:t>
            </a:r>
          </a:p>
          <a:p>
            <a:pPr algn="ctr"/>
            <a:r>
              <a:rPr lang="th-TH" sz="1800" dirty="0" smtClean="0">
                <a:latin typeface="TH Fah kwang" pitchFamily="2" charset="-34"/>
                <a:cs typeface="TH Fah kwang" pitchFamily="2" charset="-34"/>
              </a:rPr>
              <a:t>ณ ห้องประชุม โรงแรมวี</a:t>
            </a:r>
            <a:r>
              <a:rPr lang="th-TH" sz="1800" dirty="0" err="1" smtClean="0">
                <a:latin typeface="TH Fah kwang" pitchFamily="2" charset="-34"/>
                <a:cs typeface="TH Fah kwang" pitchFamily="2" charset="-34"/>
              </a:rPr>
              <a:t>วิช</a:t>
            </a:r>
            <a:r>
              <a:rPr lang="th-TH" sz="1800" dirty="0" smtClean="0">
                <a:latin typeface="TH Fah kwang" pitchFamily="2" charset="-34"/>
                <a:cs typeface="TH Fah kwang" pitchFamily="2" charset="-34"/>
              </a:rPr>
              <a:t> ขอนแก่น</a:t>
            </a:r>
          </a:p>
          <a:p>
            <a:pPr algn="ctr"/>
            <a:r>
              <a:rPr lang="th-TH" sz="1800" dirty="0" smtClean="0">
                <a:latin typeface="TH Fah kwang" pitchFamily="2" charset="-34"/>
                <a:cs typeface="TH Fah kwang" pitchFamily="2" charset="-34"/>
              </a:rPr>
              <a:t>โดย บริษัทกลางฯ</a:t>
            </a:r>
            <a:endParaRPr lang="th-TH" sz="1800" dirty="0"/>
          </a:p>
        </p:txBody>
      </p:sp>
      <p:sp>
        <p:nvSpPr>
          <p:cNvPr id="12" name="ตัวยึดข้อความ 10"/>
          <p:cNvSpPr>
            <a:spLocks noGrp="1"/>
          </p:cNvSpPr>
          <p:nvPr>
            <p:ph type="body" idx="1"/>
          </p:nvPr>
        </p:nvSpPr>
        <p:spPr>
          <a:xfrm>
            <a:off x="4857752" y="2357430"/>
            <a:ext cx="4143404" cy="1143008"/>
          </a:xfrm>
          <a:solidFill>
            <a:srgbClr val="C84A26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ครั้งที่ </a:t>
            </a:r>
            <a:r>
              <a:rPr lang="en-US" sz="2000" dirty="0" smtClean="0">
                <a:latin typeface="TH Fah kwang" pitchFamily="2" charset="-34"/>
                <a:cs typeface="TH Fah kwang" pitchFamily="2" charset="-34"/>
              </a:rPr>
              <a:t>7 </a:t>
            </a: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วันที่ </a:t>
            </a:r>
            <a:r>
              <a:rPr lang="en-US" sz="2000" dirty="0" smtClean="0">
                <a:latin typeface="TH Fah kwang" pitchFamily="2" charset="-34"/>
                <a:cs typeface="TH Fah kwang" pitchFamily="2" charset="-34"/>
              </a:rPr>
              <a:t>24</a:t>
            </a: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 </a:t>
            </a:r>
            <a:r>
              <a:rPr lang="th-TH" sz="2000" dirty="0" err="1" smtClean="0">
                <a:latin typeface="TH Fah kwang" pitchFamily="2" charset="-34"/>
                <a:cs typeface="TH Fah kwang" pitchFamily="2" charset="-34"/>
              </a:rPr>
              <a:t>ก.ย</a:t>
            </a: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 2558</a:t>
            </a:r>
          </a:p>
          <a:p>
            <a:pPr algn="ctr"/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ณ ห้องประชุม โรงแรม</a:t>
            </a:r>
            <a:r>
              <a:rPr lang="th-TH" sz="2000" dirty="0" err="1" smtClean="0">
                <a:latin typeface="TH Fah kwang" pitchFamily="2" charset="-34"/>
                <a:cs typeface="TH Fah kwang" pitchFamily="2" charset="-34"/>
              </a:rPr>
              <a:t>กรีน</a:t>
            </a: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 ขอนแก่น</a:t>
            </a:r>
          </a:p>
          <a:p>
            <a:pPr algn="ctr"/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โดย </a:t>
            </a:r>
            <a:r>
              <a:rPr lang="th-TH" sz="2000" dirty="0" err="1" smtClean="0">
                <a:latin typeface="TH Fah kwang" pitchFamily="2" charset="-34"/>
                <a:cs typeface="TH Fah kwang" pitchFamily="2" charset="-34"/>
              </a:rPr>
              <a:t>สสจ.</a:t>
            </a:r>
            <a:r>
              <a:rPr lang="th-TH" sz="2000" dirty="0" smtClean="0">
                <a:latin typeface="TH Fah kwang" pitchFamily="2" charset="-34"/>
                <a:cs typeface="TH Fah kwang" pitchFamily="2" charset="-34"/>
              </a:rPr>
              <a:t>ขอนแก่น</a:t>
            </a:r>
            <a:endParaRPr lang="th-TH" sz="2000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-357222" y="4786322"/>
            <a:ext cx="421477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สวัสดี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85762" y="774704"/>
            <a:ext cx="8401080" cy="1225536"/>
          </a:xfrm>
          <a:solidFill>
            <a:srgbClr val="762A15"/>
          </a:solidFill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หน้าที่ </a:t>
            </a:r>
            <a:r>
              <a:rPr lang="en-US" sz="54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MIS</a:t>
            </a:r>
            <a:r>
              <a:rPr lang="th-TH" sz="54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กระทรวง </a:t>
            </a:r>
            <a:r>
              <a:rPr lang="th-TH" sz="5400" b="1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สธ.</a:t>
            </a:r>
            <a:endParaRPr lang="th-TH" sz="5400" b="1" dirty="0">
              <a:solidFill>
                <a:schemeClr val="bg1"/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385762" y="2428868"/>
            <a:ext cx="8401080" cy="3643338"/>
          </a:xfrm>
          <a:solidFill>
            <a:srgbClr val="C84A26"/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1.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เก็บรวบรวมข้อมูลการบาดเจ็บ และเสียชีวิต</a:t>
            </a:r>
          </a:p>
          <a:p>
            <a:pPr>
              <a:lnSpc>
                <a:spcPct val="15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2.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ประสานความร่วมมือในการพัฒนาระบบข้อมูล</a:t>
            </a:r>
          </a:p>
          <a:p>
            <a:pPr>
              <a:lnSpc>
                <a:spcPct val="15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3.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ติดตาม ประเมินผลการดำเนินงาน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3429000"/>
            <a:ext cx="8358246" cy="1071570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85762" y="774704"/>
            <a:ext cx="8401080" cy="1225536"/>
          </a:xfrm>
          <a:solidFill>
            <a:srgbClr val="762A15"/>
          </a:solidFill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หน้าที่ </a:t>
            </a:r>
            <a:r>
              <a:rPr lang="en-US" sz="54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MIS</a:t>
            </a:r>
            <a:r>
              <a:rPr lang="th-TH" sz="5400" b="1" dirty="0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 กระทรวง </a:t>
            </a:r>
            <a:r>
              <a:rPr lang="th-TH" sz="5400" b="1" dirty="0" err="1" smtClean="0">
                <a:solidFill>
                  <a:schemeClr val="bg1"/>
                </a:solidFill>
                <a:latin typeface="TH Fah kwang" pitchFamily="2" charset="-34"/>
                <a:cs typeface="TH Fah kwang" pitchFamily="2" charset="-34"/>
              </a:rPr>
              <a:t>สธ.</a:t>
            </a:r>
            <a:endParaRPr lang="th-TH" sz="5400" b="1" dirty="0">
              <a:solidFill>
                <a:schemeClr val="bg1"/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idx="1"/>
          </p:nvPr>
        </p:nvSpPr>
        <p:spPr>
          <a:xfrm>
            <a:off x="385762" y="2428868"/>
            <a:ext cx="8401080" cy="3643338"/>
          </a:xfrm>
          <a:solidFill>
            <a:srgbClr val="C84A26"/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1.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เก็บรวบรวมข้อมูลการบาดเจ็บ และเสียชีวิต</a:t>
            </a:r>
          </a:p>
          <a:p>
            <a:pPr>
              <a:lnSpc>
                <a:spcPct val="15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2.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ประสานความร่วมมือในการพัฒนาระบบข้อมูล</a:t>
            </a:r>
          </a:p>
          <a:p>
            <a:pPr>
              <a:lnSpc>
                <a:spcPct val="150000"/>
              </a:lnSpc>
              <a:buNone/>
            </a:pPr>
            <a:r>
              <a:rPr lang="en-US" sz="4400" b="1" dirty="0" smtClean="0">
                <a:latin typeface="TH K2D July8" pitchFamily="2" charset="-34"/>
                <a:cs typeface="TH K2D July8" pitchFamily="2" charset="-34"/>
              </a:rPr>
              <a:t>3.</a:t>
            </a:r>
            <a:r>
              <a:rPr lang="th-TH" sz="4400" b="1" dirty="0" smtClean="0">
                <a:latin typeface="TH K2D July8" pitchFamily="2" charset="-34"/>
                <a:cs typeface="TH K2D July8" pitchFamily="2" charset="-34"/>
              </a:rPr>
              <a:t> ติดตาม ประเมินผลการดำเนินงาน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4572008"/>
            <a:ext cx="8358246" cy="1071570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4" y="71438"/>
            <a:ext cx="9028980" cy="678658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3223</Words>
  <Application>Microsoft Office PowerPoint</Application>
  <PresentationFormat>On-screen Show (4:3)</PresentationFormat>
  <Paragraphs>686</Paragraphs>
  <Slides>62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ชุดรูปแบบของ Office</vt:lpstr>
      <vt:lpstr>งานนำเสนอ</vt:lpstr>
      <vt:lpstr> การขับเคลื่อนการดำเนินงานป้องกันการบาดเจ็บ จากอุบัติเหตุทางถนน: ผ่านระบบสุขภาพอำเภอ (DHS)  </vt:lpstr>
      <vt:lpstr>การป้องกันการบาดเจ็บจากอุบัติเหตุทางถนน</vt:lpstr>
      <vt:lpstr>Slide 3</vt:lpstr>
      <vt:lpstr>นโยบาย</vt:lpstr>
      <vt:lpstr>Slide 5</vt:lpstr>
      <vt:lpstr>หน้าที่ MIS กระทรวง สธ.</vt:lpstr>
      <vt:lpstr>หน้าที่ MIS กระทรวง สธ.</vt:lpstr>
      <vt:lpstr>หน้าที่ MIS กระทรวง สธ.</vt:lpstr>
      <vt:lpstr>Slide 9</vt:lpstr>
      <vt:lpstr>Slide 10</vt:lpstr>
      <vt:lpstr>Slide 11</vt:lpstr>
      <vt:lpstr>Slide 12</vt:lpstr>
      <vt:lpstr>Slide 13</vt:lpstr>
      <vt:lpstr>Slide 14</vt:lpstr>
      <vt:lpstr>การขับเคลื่อนการดำเนินงาน  ผ่านระบบสุขภาพอำเภอ (DHS)</vt:lpstr>
      <vt:lpstr>การขับเคลื่อนการดำเนินงาน  ผ่านระบบสุขภาพอำเภอ (DHS)</vt:lpstr>
      <vt:lpstr>การขับเคลื่อนการดำเนินงาน  ผ่านระบบสุขภาพอำเภอ (DHS)</vt:lpstr>
      <vt:lpstr>ข้อมูลการบาดเจ็บจากอุบัติเหตุทางถนน: จ.ขอนแก่น</vt:lpstr>
      <vt:lpstr>ข้อมูลการบาดเจ็บจากอุบัติเหตุทางถนน: จ.ขอนแก่น</vt:lpstr>
      <vt:lpstr>Slide 20</vt:lpstr>
      <vt:lpstr>ข้อมูลการบาดเจ็บจากอุบัติเหตุทางถนน: จ.ขอนแก่น</vt:lpstr>
      <vt:lpstr>ข้อมูลการบาดเจ็บจากอุบัติเหตุทางถนน: จ.ขอนแก่น</vt:lpstr>
      <vt:lpstr>ข้อมูลการบาดเจ็บจากอุบัติเหตุทางถนน: จ.ขอนแก่น</vt:lpstr>
      <vt:lpstr>ร้อยละผู้บาดเจ็บจากอุบัติเหตุทางถนน เพศชาย ใช้มอเตอร์ไซด์ และ ใช้แอลกอฮอล์   จ.ขอนแก่น จำแนกรายปี พศ. 2551-2557</vt:lpstr>
      <vt:lpstr>การสอบสวนการบาดเจ็บอุบัติเหตุทางถนน จังหวัดขอนแก่น ปีงบประมาณ 2558 </vt:lpstr>
      <vt:lpstr>Slide 26</vt:lpstr>
      <vt:lpstr>Slide 27</vt:lpstr>
      <vt:lpstr>Slide 28</vt:lpstr>
      <vt:lpstr>Slide 29</vt:lpstr>
      <vt:lpstr>Slide 30</vt:lpstr>
      <vt:lpstr>การขับเคลื่อนการดำเนินงาน  ผ่านระบบสุขภาพอำเภอ (DHS)</vt:lpstr>
      <vt:lpstr>Slide 32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เปรียบเทียบการบริหารจัดการ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บทบาทหน้าที่การสอบสวนการบาดเจ็บ: จ.ขอนแก่น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สรุปการขับเคลื่อนการป้องกันอุบัติเหตุทางถนน  ผ่านระบบสุขภาพอำเภอ (DHS)</vt:lpstr>
      <vt:lpstr>สรุปการขับเคลื่อนการป้องกันอุบัติเหตุทางถนน  ผ่านระบบสุขภาพอำเภอ (DHS)</vt:lpstr>
      <vt:lpstr>สรุปการขับเคลื่อนการป้องกันอุบัติเหตุทางถนน  ผ่านระบบสุขภาพอำเภอ (DHS)</vt:lpstr>
      <vt:lpstr>สรุปการขับเคลื่อนการป้องกันอุบัติเหตุทางถนน  ผ่านระบบสุขภาพอำเภอ (DHS)</vt:lpstr>
      <vt:lpstr>สรุปการขับเคลื่อนการป้องกันอุบัติเหตุทางถนน  ผ่านระบบสุขภาพอำเภอ (DHS)</vt:lpstr>
      <vt:lpstr>จุดเริ่มต้นของการขับเคลื่อน ดั่งหยดน้ำที่สร้างแรงกระเพื่อมต่อไปไม่สิ้นสุด</vt:lpstr>
      <vt:lpstr>ครั้งที่ 1 วันที่ 25 เม.ย 2558  ณ ห้องประชุมสำนักงาน.ปภ.จังหวัดขอนแก่น</vt:lpstr>
      <vt:lpstr>Slide 60</vt:lpstr>
      <vt:lpstr>Slide 61</vt:lpstr>
      <vt:lpstr>Slide 62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พัฒนาระบบข้อมูล: สสจ.ขอนแก่น</dc:title>
  <dc:creator>User</dc:creator>
  <cp:lastModifiedBy>HP</cp:lastModifiedBy>
  <cp:revision>114</cp:revision>
  <dcterms:created xsi:type="dcterms:W3CDTF">2015-10-06T13:27:40Z</dcterms:created>
  <dcterms:modified xsi:type="dcterms:W3CDTF">2015-10-21T04:04:47Z</dcterms:modified>
</cp:coreProperties>
</file>