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CA4B5-6A6A-445B-B3CD-EDD43D623904}" type="datetimeFigureOut">
              <a:rPr lang="th-TH" smtClean="0"/>
              <a:t>01/01/50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6834B-7A41-4E0A-A7D3-272BA3067C7C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210C0-111B-4F09-91BE-3FF7CFE52876}" type="datetimeFigureOut">
              <a:rPr lang="th-TH" smtClean="0"/>
              <a:pPr/>
              <a:t>01/01/50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488B-A1A8-4221-95FC-5EAD9D6365C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210C0-111B-4F09-91BE-3FF7CFE52876}" type="datetimeFigureOut">
              <a:rPr lang="th-TH" smtClean="0"/>
              <a:pPr/>
              <a:t>01/01/50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488B-A1A8-4221-95FC-5EAD9D6365C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210C0-111B-4F09-91BE-3FF7CFE52876}" type="datetimeFigureOut">
              <a:rPr lang="th-TH" smtClean="0"/>
              <a:pPr/>
              <a:t>01/01/50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488B-A1A8-4221-95FC-5EAD9D6365C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210C0-111B-4F09-91BE-3FF7CFE52876}" type="datetimeFigureOut">
              <a:rPr lang="th-TH" smtClean="0"/>
              <a:pPr/>
              <a:t>01/01/50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488B-A1A8-4221-95FC-5EAD9D6365C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210C0-111B-4F09-91BE-3FF7CFE52876}" type="datetimeFigureOut">
              <a:rPr lang="th-TH" smtClean="0"/>
              <a:pPr/>
              <a:t>01/01/50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488B-A1A8-4221-95FC-5EAD9D6365C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210C0-111B-4F09-91BE-3FF7CFE52876}" type="datetimeFigureOut">
              <a:rPr lang="th-TH" smtClean="0"/>
              <a:pPr/>
              <a:t>01/01/50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488B-A1A8-4221-95FC-5EAD9D6365C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210C0-111B-4F09-91BE-3FF7CFE52876}" type="datetimeFigureOut">
              <a:rPr lang="th-TH" smtClean="0"/>
              <a:pPr/>
              <a:t>01/01/50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488B-A1A8-4221-95FC-5EAD9D6365C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210C0-111B-4F09-91BE-3FF7CFE52876}" type="datetimeFigureOut">
              <a:rPr lang="th-TH" smtClean="0"/>
              <a:pPr/>
              <a:t>01/01/50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488B-A1A8-4221-95FC-5EAD9D6365C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210C0-111B-4F09-91BE-3FF7CFE52876}" type="datetimeFigureOut">
              <a:rPr lang="th-TH" smtClean="0"/>
              <a:pPr/>
              <a:t>01/01/50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488B-A1A8-4221-95FC-5EAD9D6365C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210C0-111B-4F09-91BE-3FF7CFE52876}" type="datetimeFigureOut">
              <a:rPr lang="th-TH" smtClean="0"/>
              <a:pPr/>
              <a:t>01/01/50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488B-A1A8-4221-95FC-5EAD9D6365C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210C0-111B-4F09-91BE-3FF7CFE52876}" type="datetimeFigureOut">
              <a:rPr lang="th-TH" smtClean="0"/>
              <a:pPr/>
              <a:t>01/01/50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488B-A1A8-4221-95FC-5EAD9D6365C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210C0-111B-4F09-91BE-3FF7CFE52876}" type="datetimeFigureOut">
              <a:rPr lang="th-TH" smtClean="0"/>
              <a:pPr/>
              <a:t>01/01/50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F488B-A1A8-4221-95FC-5EAD9D6365CE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71472" y="500042"/>
            <a:ext cx="7772400" cy="1470025"/>
          </a:xfrm>
        </p:spPr>
        <p:txBody>
          <a:bodyPr/>
          <a:lstStyle/>
          <a:p>
            <a:r>
              <a:rPr lang="th-TH" dirty="0" smtClean="0"/>
              <a:t>คลินิก ลดน้ำหนัก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71538" y="2000240"/>
            <a:ext cx="6700862" cy="3638560"/>
          </a:xfrm>
        </p:spPr>
        <p:txBody>
          <a:bodyPr>
            <a:normAutofit fontScale="92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th-TH" b="1" dirty="0" smtClean="0">
                <a:solidFill>
                  <a:schemeClr val="tx1"/>
                </a:solidFill>
              </a:rPr>
              <a:t>เน้นแก้ปัญหาเฉพาะบุคคล เน้นความสมดุลพลังงานจากอาหารและเคลื่อนไหวหรือ ออกกำลังกาย</a:t>
            </a:r>
          </a:p>
          <a:p>
            <a:pPr algn="l">
              <a:buFont typeface="Arial" pitchFamily="34" charset="0"/>
              <a:buChar char="•"/>
            </a:pPr>
            <a:r>
              <a:rPr lang="th-TH" b="1" dirty="0" smtClean="0">
                <a:solidFill>
                  <a:schemeClr val="tx1"/>
                </a:solidFill>
              </a:rPr>
              <a:t>บางคนอ้วนจากอาหารแป้ง บางคนอ้วนจากไขมัน</a:t>
            </a:r>
          </a:p>
          <a:p>
            <a:pPr algn="l">
              <a:buFont typeface="Arial" pitchFamily="34" charset="0"/>
              <a:buChar char="•"/>
            </a:pPr>
            <a:r>
              <a:rPr lang="th-TH" b="1" dirty="0" smtClean="0">
                <a:solidFill>
                  <a:schemeClr val="tx1"/>
                </a:solidFill>
              </a:rPr>
              <a:t>ดังนั้นต้องดูการบันทึกอาหาร </a:t>
            </a:r>
            <a:r>
              <a:rPr lang="en-US" b="1" dirty="0" smtClean="0">
                <a:solidFill>
                  <a:schemeClr val="tx1"/>
                </a:solidFill>
              </a:rPr>
              <a:t>3 </a:t>
            </a:r>
            <a:r>
              <a:rPr lang="th-TH" b="1" dirty="0" smtClean="0">
                <a:solidFill>
                  <a:schemeClr val="tx1"/>
                </a:solidFill>
              </a:rPr>
              <a:t>วัน วันอังคาร พฤหัส และเสาร์</a:t>
            </a:r>
          </a:p>
          <a:p>
            <a:pPr algn="l">
              <a:buFont typeface="Arial" pitchFamily="34" charset="0"/>
              <a:buChar char="•"/>
            </a:pPr>
            <a:r>
              <a:rPr lang="th-TH" b="1" dirty="0" smtClean="0">
                <a:solidFill>
                  <a:schemeClr val="tx1"/>
                </a:solidFill>
              </a:rPr>
              <a:t>จากนั้นพบผู้เชี่ยวชาญด้านโภชนาการเพื่อแก้เมนูประจำวัน</a:t>
            </a:r>
          </a:p>
          <a:p>
            <a:pPr algn="l">
              <a:buFont typeface="Arial" pitchFamily="34" charset="0"/>
              <a:buChar char="•"/>
            </a:pPr>
            <a:r>
              <a:rPr lang="th-TH" b="1" dirty="0" smtClean="0">
                <a:solidFill>
                  <a:schemeClr val="tx1"/>
                </a:solidFill>
              </a:rPr>
              <a:t>ไม่ต้องลดอาหารไม่ต้องอดให้ต่อรองตามบุคคล</a:t>
            </a:r>
          </a:p>
          <a:p>
            <a:pPr algn="l">
              <a:buFont typeface="Arial" pitchFamily="34" charset="0"/>
              <a:buChar char="•"/>
            </a:pPr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การออกกำลังกาย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/>
              <a:t>เน้นแก้เฉพาะบุคคล</a:t>
            </a:r>
          </a:p>
          <a:p>
            <a:r>
              <a:rPr lang="th-TH" b="1" dirty="0" smtClean="0"/>
              <a:t>บางคนชอบออกกำลังกายบางคนไม่ชอบทำอย่างไร</a:t>
            </a:r>
          </a:p>
          <a:p>
            <a:r>
              <a:rPr lang="th-TH" b="1" dirty="0" smtClean="0"/>
              <a:t>ผู้เชี่ยวชาญจะมาฝึกให้เฉพาะที่แต่ละบุคคลชอบ</a:t>
            </a:r>
          </a:p>
          <a:p>
            <a:r>
              <a:rPr lang="th-TH" b="1" dirty="0" smtClean="0"/>
              <a:t>การเน้นการเคลื่อนไหวในชีวิตประจำวันเพื่อการลดน้ำหนัก</a:t>
            </a:r>
          </a:p>
          <a:p>
            <a:r>
              <a:rPr lang="th-TH" b="1" dirty="0" smtClean="0"/>
              <a:t>ถ้าต้องการป้องกันโรคไม่ติดต่อต้องใช้การฝึกอีกแบบ</a:t>
            </a:r>
          </a:p>
          <a:p>
            <a:r>
              <a:rPr lang="th-TH" b="1" dirty="0" smtClean="0"/>
              <a:t>ต้องการอย่างไรเน้นใช้การต่อรองเพื่อให้ทำได้  ไม่ใช่นั่งฝัน</a:t>
            </a:r>
            <a:endParaRPr lang="th-TH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127</Words>
  <Application>Microsoft Office PowerPoint</Application>
  <PresentationFormat>นำเสนอทางหน้าจอ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ชุดรูปแบบของ Office</vt:lpstr>
      <vt:lpstr>คลินิก ลดน้ำหนัก</vt:lpstr>
      <vt:lpstr>การออกกำลังกาย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คลินิก ลดน้ำหนัก</dc:title>
  <dc:creator>@</dc:creator>
  <cp:lastModifiedBy>for Home Used Only</cp:lastModifiedBy>
  <cp:revision>2</cp:revision>
  <dcterms:created xsi:type="dcterms:W3CDTF">2012-09-05T02:58:55Z</dcterms:created>
  <dcterms:modified xsi:type="dcterms:W3CDTF">2006-12-31T18:22:49Z</dcterms:modified>
</cp:coreProperties>
</file>